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 id="2147484642" r:id="rId5"/>
  </p:sldMasterIdLst>
  <p:notesMasterIdLst>
    <p:notesMasterId r:id="rId46"/>
  </p:notesMasterIdLst>
  <p:handoutMasterIdLst>
    <p:handoutMasterId r:id="rId47"/>
  </p:handoutMasterIdLst>
  <p:sldIdLst>
    <p:sldId id="1859" r:id="rId6"/>
    <p:sldId id="2076137117" r:id="rId7"/>
    <p:sldId id="2147470656" r:id="rId8"/>
    <p:sldId id="1871" r:id="rId9"/>
    <p:sldId id="1928" r:id="rId10"/>
    <p:sldId id="2134805018" r:id="rId11"/>
    <p:sldId id="2147470658" r:id="rId12"/>
    <p:sldId id="2147470659" r:id="rId13"/>
    <p:sldId id="2147470660" r:id="rId14"/>
    <p:sldId id="2147470661" r:id="rId15"/>
    <p:sldId id="2147470662" r:id="rId16"/>
    <p:sldId id="2147470663" r:id="rId17"/>
    <p:sldId id="2147470664" r:id="rId18"/>
    <p:sldId id="2147470665" r:id="rId19"/>
    <p:sldId id="2147470666" r:id="rId20"/>
    <p:sldId id="2147470667" r:id="rId21"/>
    <p:sldId id="2147470668" r:id="rId22"/>
    <p:sldId id="2147470669" r:id="rId23"/>
    <p:sldId id="2147470670" r:id="rId24"/>
    <p:sldId id="2147470672" r:id="rId25"/>
    <p:sldId id="2147470673" r:id="rId26"/>
    <p:sldId id="2147470674" r:id="rId27"/>
    <p:sldId id="2147470675" r:id="rId28"/>
    <p:sldId id="2147470676" r:id="rId29"/>
    <p:sldId id="2147470677" r:id="rId30"/>
    <p:sldId id="2147470678" r:id="rId31"/>
    <p:sldId id="2147470679" r:id="rId32"/>
    <p:sldId id="1897" r:id="rId33"/>
    <p:sldId id="2147470653" r:id="rId34"/>
    <p:sldId id="2147470630" r:id="rId35"/>
    <p:sldId id="2147470631" r:id="rId36"/>
    <p:sldId id="2147469847" r:id="rId37"/>
    <p:sldId id="2147469855" r:id="rId38"/>
    <p:sldId id="2147470654" r:id="rId39"/>
    <p:sldId id="2147470655" r:id="rId40"/>
    <p:sldId id="2147469853" r:id="rId41"/>
    <p:sldId id="2147469854" r:id="rId42"/>
    <p:sldId id="2147469856" r:id="rId43"/>
    <p:sldId id="2134804918" r:id="rId44"/>
    <p:sldId id="2134804921"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ส่วนเริ่มต้น" id="{A56D2EFA-DF68-4A53-944C-E47C2C568244}">
          <p14:sldIdLst>
            <p14:sldId id="1859"/>
            <p14:sldId id="2076137117"/>
            <p14:sldId id="2147470656"/>
            <p14:sldId id="1871"/>
          </p14:sldIdLst>
        </p14:section>
        <p14:section name="เนื้อหา" id="{9A35DB0A-3438-4B94-9287-943C8EBCB4BD}">
          <p14:sldIdLst>
            <p14:sldId id="1928"/>
            <p14:sldId id="2134805018"/>
            <p14:sldId id="2147470658"/>
            <p14:sldId id="2147470659"/>
            <p14:sldId id="2147470660"/>
            <p14:sldId id="2147470661"/>
            <p14:sldId id="2147470662"/>
            <p14:sldId id="2147470663"/>
            <p14:sldId id="2147470664"/>
            <p14:sldId id="2147470665"/>
            <p14:sldId id="2147470666"/>
            <p14:sldId id="2147470667"/>
            <p14:sldId id="2147470668"/>
            <p14:sldId id="2147470669"/>
            <p14:sldId id="2147470670"/>
            <p14:sldId id="2147470672"/>
            <p14:sldId id="2147470673"/>
            <p14:sldId id="2147470674"/>
            <p14:sldId id="2147470675"/>
            <p14:sldId id="2147470676"/>
            <p14:sldId id="2147470677"/>
            <p14:sldId id="2147470678"/>
            <p14:sldId id="2147470679"/>
            <p14:sldId id="1897"/>
          </p14:sldIdLst>
        </p14:section>
        <p14:section name="Resources" id="{9F252554-A6EC-46C9-9826-791C80BD6801}">
          <p14:sldIdLst>
            <p14:sldId id="2147470653"/>
            <p14:sldId id="2147470630"/>
            <p14:sldId id="2147470631"/>
            <p14:sldId id="2147469847"/>
            <p14:sldId id="2147469855"/>
            <p14:sldId id="2147470654"/>
            <p14:sldId id="2147470655"/>
            <p14:sldId id="2147469853"/>
            <p14:sldId id="2147469854"/>
            <p14:sldId id="2147469856"/>
            <p14:sldId id="2134804918"/>
            <p14:sldId id="213480492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0C5"/>
    <a:srgbClr val="3A2E57"/>
    <a:srgbClr val="1278D4"/>
    <a:srgbClr val="D83B00"/>
    <a:srgbClr val="535355"/>
    <a:srgbClr val="4086F9"/>
    <a:srgbClr val="E6E6E6"/>
    <a:srgbClr val="2F2F2F"/>
    <a:srgbClr val="F2F2F2"/>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48FCEF-BF9C-4522-A8BF-CC504D468F0D}" v="2" dt="2022-03-18T09:11:49.7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6"/>
    <p:restoredTop sz="79177" autoAdjust="0"/>
  </p:normalViewPr>
  <p:slideViewPr>
    <p:cSldViewPr snapToGrid="0" snapToObjects="1">
      <p:cViewPr varScale="1">
        <p:scale>
          <a:sx n="87" d="100"/>
          <a:sy n="87" d="100"/>
        </p:scale>
        <p:origin x="1854" y="96"/>
      </p:cViewPr>
      <p:guideLst/>
    </p:cSldViewPr>
  </p:slideViewPr>
  <p:notesTextViewPr>
    <p:cViewPr>
      <p:scale>
        <a:sx n="290" d="100"/>
        <a:sy n="290" d="100"/>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ranthorn Chansawang" userId="S::waranthorn.chansawang@studentambassadors.com::e797e583-f8f5-4da8-975c-d61c3e2fb4f5" providerId="AD" clId="Web-{1C48FCEF-BF9C-4522-A8BF-CC504D468F0D}"/>
    <pc:docChg chg="modSld">
      <pc:chgData name="Waranthorn Chansawang" userId="S::waranthorn.chansawang@studentambassadors.com::e797e583-f8f5-4da8-975c-d61c3e2fb4f5" providerId="AD" clId="Web-{1C48FCEF-BF9C-4522-A8BF-CC504D468F0D}" dt="2022-03-18T09:11:49.777" v="1" actId="1076"/>
      <pc:docMkLst>
        <pc:docMk/>
      </pc:docMkLst>
      <pc:sldChg chg="modSp">
        <pc:chgData name="Waranthorn Chansawang" userId="S::waranthorn.chansawang@studentambassadors.com::e797e583-f8f5-4da8-975c-d61c3e2fb4f5" providerId="AD" clId="Web-{1C48FCEF-BF9C-4522-A8BF-CC504D468F0D}" dt="2022-03-18T09:11:49.777" v="1" actId="1076"/>
        <pc:sldMkLst>
          <pc:docMk/>
          <pc:sldMk cId="1059513168" sldId="2134804889"/>
        </pc:sldMkLst>
        <pc:grpChg chg="mod">
          <ac:chgData name="Waranthorn Chansawang" userId="S::waranthorn.chansawang@studentambassadors.com::e797e583-f8f5-4da8-975c-d61c3e2fb4f5" providerId="AD" clId="Web-{1C48FCEF-BF9C-4522-A8BF-CC504D468F0D}" dt="2022-03-18T09:11:49.777" v="1" actId="1076"/>
          <ac:grpSpMkLst>
            <pc:docMk/>
            <pc:sldMk cId="1059513168" sldId="2134804889"/>
            <ac:grpSpMk id="6" creationId="{536AEA42-B9D7-4870-A6EE-C147ECD68899}"/>
          </ac:grpSpMkLst>
        </pc:grpChg>
      </pc:sldChg>
    </pc:docChg>
  </pc:docChgLst>
  <pc:docChgLst>
    <pc:chgData name="Tanisorn Jansamret" userId="6b7ab8a7-bff0-4223-ad20-b8d62c98baec" providerId="ADAL" clId="{3F2F3F21-6AB7-224B-9D2C-5F5B2BA1F8B1}"/>
    <pc:docChg chg="undo custSel addSld delSld modSld modSection">
      <pc:chgData name="Tanisorn Jansamret" userId="6b7ab8a7-bff0-4223-ad20-b8d62c98baec" providerId="ADAL" clId="{3F2F3F21-6AB7-224B-9D2C-5F5B2BA1F8B1}" dt="2022-01-14T14:21:38.180" v="78" actId="14100"/>
      <pc:docMkLst>
        <pc:docMk/>
      </pc:docMkLst>
      <pc:sldChg chg="modSp del mod">
        <pc:chgData name="Tanisorn Jansamret" userId="6b7ab8a7-bff0-4223-ad20-b8d62c98baec" providerId="ADAL" clId="{3F2F3F21-6AB7-224B-9D2C-5F5B2BA1F8B1}" dt="2022-01-10T13:30:02.893" v="69" actId="2696"/>
        <pc:sldMkLst>
          <pc:docMk/>
          <pc:sldMk cId="4056414588" sldId="1857"/>
        </pc:sldMkLst>
        <pc:spChg chg="mod">
          <ac:chgData name="Tanisorn Jansamret" userId="6b7ab8a7-bff0-4223-ad20-b8d62c98baec" providerId="ADAL" clId="{3F2F3F21-6AB7-224B-9D2C-5F5B2BA1F8B1}" dt="2022-01-10T13:25:21.474" v="6" actId="20577"/>
          <ac:spMkLst>
            <pc:docMk/>
            <pc:sldMk cId="4056414588" sldId="1857"/>
            <ac:spMk id="4" creationId="{00000000-0000-0000-0000-000000000000}"/>
          </ac:spMkLst>
        </pc:spChg>
      </pc:sldChg>
      <pc:sldChg chg="modSp mod">
        <pc:chgData name="Tanisorn Jansamret" userId="6b7ab8a7-bff0-4223-ad20-b8d62c98baec" providerId="ADAL" clId="{3F2F3F21-6AB7-224B-9D2C-5F5B2BA1F8B1}" dt="2022-01-14T14:21:38.180" v="78" actId="14100"/>
        <pc:sldMkLst>
          <pc:docMk/>
          <pc:sldMk cId="1924954273" sldId="2134804918"/>
        </pc:sldMkLst>
        <pc:spChg chg="mod">
          <ac:chgData name="Tanisorn Jansamret" userId="6b7ab8a7-bff0-4223-ad20-b8d62c98baec" providerId="ADAL" clId="{3F2F3F21-6AB7-224B-9D2C-5F5B2BA1F8B1}" dt="2022-01-14T13:59:33.218" v="70"/>
          <ac:spMkLst>
            <pc:docMk/>
            <pc:sldMk cId="1924954273" sldId="2134804918"/>
            <ac:spMk id="20" creationId="{1A06BD7C-9E87-4F79-8FD6-AAE2B833DC70}"/>
          </ac:spMkLst>
        </pc:spChg>
        <pc:picChg chg="mod modCrop">
          <ac:chgData name="Tanisorn Jansamret" userId="6b7ab8a7-bff0-4223-ad20-b8d62c98baec" providerId="ADAL" clId="{3F2F3F21-6AB7-224B-9D2C-5F5B2BA1F8B1}" dt="2022-01-14T14:21:38.180" v="78" actId="14100"/>
          <ac:picMkLst>
            <pc:docMk/>
            <pc:sldMk cId="1924954273" sldId="2134804918"/>
            <ac:picMk id="11" creationId="{F889814A-C01F-4322-97A7-4FD5AC4D78C8}"/>
          </ac:picMkLst>
        </pc:picChg>
        <pc:picChg chg="mod">
          <ac:chgData name="Tanisorn Jansamret" userId="6b7ab8a7-bff0-4223-ad20-b8d62c98baec" providerId="ADAL" clId="{3F2F3F21-6AB7-224B-9D2C-5F5B2BA1F8B1}" dt="2022-01-14T14:20:24.912" v="71" actId="14826"/>
          <ac:picMkLst>
            <pc:docMk/>
            <pc:sldMk cId="1924954273" sldId="2134804918"/>
            <ac:picMk id="18" creationId="{E6735557-EBCF-41FE-B112-7B87E8E0B0EC}"/>
          </ac:picMkLst>
        </pc:picChg>
      </pc:sldChg>
      <pc:sldChg chg="modSp mod">
        <pc:chgData name="Tanisorn Jansamret" userId="6b7ab8a7-bff0-4223-ad20-b8d62c98baec" providerId="ADAL" clId="{3F2F3F21-6AB7-224B-9D2C-5F5B2BA1F8B1}" dt="2022-01-10T13:26:19.748" v="7" actId="20577"/>
        <pc:sldMkLst>
          <pc:docMk/>
          <pc:sldMk cId="2691635561" sldId="2134805009"/>
        </pc:sldMkLst>
        <pc:spChg chg="mod">
          <ac:chgData name="Tanisorn Jansamret" userId="6b7ab8a7-bff0-4223-ad20-b8d62c98baec" providerId="ADAL" clId="{3F2F3F21-6AB7-224B-9D2C-5F5B2BA1F8B1}" dt="2022-01-10T13:26:19.748" v="7" actId="20577"/>
          <ac:spMkLst>
            <pc:docMk/>
            <pc:sldMk cId="2691635561" sldId="2134805009"/>
            <ac:spMk id="20" creationId="{A4A4CF4E-04CC-4969-91F9-AF89F2F65E20}"/>
          </ac:spMkLst>
        </pc:spChg>
      </pc:sldChg>
      <pc:sldChg chg="modSp add mod chgLayout">
        <pc:chgData name="Tanisorn Jansamret" userId="6b7ab8a7-bff0-4223-ad20-b8d62c98baec" providerId="ADAL" clId="{3F2F3F21-6AB7-224B-9D2C-5F5B2BA1F8B1}" dt="2022-01-10T13:29:08.669" v="68" actId="700"/>
        <pc:sldMkLst>
          <pc:docMk/>
          <pc:sldMk cId="697197770" sldId="2147470656"/>
        </pc:sldMkLst>
        <pc:spChg chg="mod ord">
          <ac:chgData name="Tanisorn Jansamret" userId="6b7ab8a7-bff0-4223-ad20-b8d62c98baec" providerId="ADAL" clId="{3F2F3F21-6AB7-224B-9D2C-5F5B2BA1F8B1}" dt="2022-01-10T13:29:08.669" v="68" actId="700"/>
          <ac:spMkLst>
            <pc:docMk/>
            <pc:sldMk cId="697197770" sldId="2147470656"/>
            <ac:spMk id="4" creationId="{00000000-0000-0000-0000-000000000000}"/>
          </ac:spMkLst>
        </pc:spChg>
        <pc:spChg chg="mod ord">
          <ac:chgData name="Tanisorn Jansamret" userId="6b7ab8a7-bff0-4223-ad20-b8d62c98baec" providerId="ADAL" clId="{3F2F3F21-6AB7-224B-9D2C-5F5B2BA1F8B1}" dt="2022-01-10T13:29:08.669" v="68" actId="700"/>
          <ac:spMkLst>
            <pc:docMk/>
            <pc:sldMk cId="697197770" sldId="2147470656"/>
            <ac:spMk id="5" creationId="{00000000-0000-0000-0000-000000000000}"/>
          </ac:spMkLst>
        </pc:spChg>
      </pc:sldChg>
    </pc:docChg>
  </pc:docChgLst>
  <pc:docChgLst>
    <pc:chgData name=" " userId="e797e583-f8f5-4da8-975c-d61c3e2fb4f5" providerId="ADAL" clId="{D716BEC6-92E4-5546-BE84-FE9EAC5254FD}"/>
    <pc:docChg chg="undo custSel addSld delSld modSld sldOrd addSection modSection">
      <pc:chgData name=" " userId="e797e583-f8f5-4da8-975c-d61c3e2fb4f5" providerId="ADAL" clId="{D716BEC6-92E4-5546-BE84-FE9EAC5254FD}" dt="2022-01-15T16:46:10.982" v="915" actId="20577"/>
      <pc:docMkLst>
        <pc:docMk/>
      </pc:docMkLst>
      <pc:sldChg chg="addSp delSp modSp mod chgLayout">
        <pc:chgData name=" " userId="e797e583-f8f5-4da8-975c-d61c3e2fb4f5" providerId="ADAL" clId="{D716BEC6-92E4-5546-BE84-FE9EAC5254FD}" dt="2022-01-10T13:24:28.258" v="0" actId="6264"/>
        <pc:sldMkLst>
          <pc:docMk/>
          <pc:sldMk cId="4056414588" sldId="1857"/>
        </pc:sldMkLst>
        <pc:spChg chg="add del mod">
          <ac:chgData name=" " userId="e797e583-f8f5-4da8-975c-d61c3e2fb4f5" providerId="ADAL" clId="{D716BEC6-92E4-5546-BE84-FE9EAC5254FD}" dt="2022-01-10T13:24:28.258" v="0" actId="6264"/>
          <ac:spMkLst>
            <pc:docMk/>
            <pc:sldMk cId="4056414588" sldId="1857"/>
            <ac:spMk id="2" creationId="{B08C47D6-6E44-4F46-82B4-A6B820576B59}"/>
          </ac:spMkLst>
        </pc:spChg>
        <pc:spChg chg="add del mod">
          <ac:chgData name=" " userId="e797e583-f8f5-4da8-975c-d61c3e2fb4f5" providerId="ADAL" clId="{D716BEC6-92E4-5546-BE84-FE9EAC5254FD}" dt="2022-01-10T13:24:28.258" v="0" actId="6264"/>
          <ac:spMkLst>
            <pc:docMk/>
            <pc:sldMk cId="4056414588" sldId="1857"/>
            <ac:spMk id="3" creationId="{48015EBF-3623-144A-8A88-E56544808049}"/>
          </ac:spMkLst>
        </pc:spChg>
        <pc:spChg chg="mod ord">
          <ac:chgData name=" " userId="e797e583-f8f5-4da8-975c-d61c3e2fb4f5" providerId="ADAL" clId="{D716BEC6-92E4-5546-BE84-FE9EAC5254FD}" dt="2022-01-10T13:24:28.258" v="0" actId="6264"/>
          <ac:spMkLst>
            <pc:docMk/>
            <pc:sldMk cId="4056414588" sldId="1857"/>
            <ac:spMk id="4" creationId="{00000000-0000-0000-0000-000000000000}"/>
          </ac:spMkLst>
        </pc:spChg>
        <pc:spChg chg="mod ord">
          <ac:chgData name=" " userId="e797e583-f8f5-4da8-975c-d61c3e2fb4f5" providerId="ADAL" clId="{D716BEC6-92E4-5546-BE84-FE9EAC5254FD}" dt="2022-01-10T13:24:28.258" v="0" actId="6264"/>
          <ac:spMkLst>
            <pc:docMk/>
            <pc:sldMk cId="4056414588" sldId="1857"/>
            <ac:spMk id="5" creationId="{00000000-0000-0000-0000-000000000000}"/>
          </ac:spMkLst>
        </pc:spChg>
      </pc:sldChg>
      <pc:sldChg chg="modSp mod">
        <pc:chgData name=" " userId="e797e583-f8f5-4da8-975c-d61c3e2fb4f5" providerId="ADAL" clId="{D716BEC6-92E4-5546-BE84-FE9EAC5254FD}" dt="2022-01-15T10:51:48.374" v="214" actId="20577"/>
        <pc:sldMkLst>
          <pc:docMk/>
          <pc:sldMk cId="169149364" sldId="1871"/>
        </pc:sldMkLst>
        <pc:spChg chg="mod">
          <ac:chgData name=" " userId="e797e583-f8f5-4da8-975c-d61c3e2fb4f5" providerId="ADAL" clId="{D716BEC6-92E4-5546-BE84-FE9EAC5254FD}" dt="2022-01-15T10:51:48.374" v="214" actId="20577"/>
          <ac:spMkLst>
            <pc:docMk/>
            <pc:sldMk cId="169149364" sldId="1871"/>
            <ac:spMk id="6" creationId="{00000000-0000-0000-0000-000000000000}"/>
          </ac:spMkLst>
        </pc:spChg>
      </pc:sldChg>
      <pc:sldChg chg="modSp mod">
        <pc:chgData name=" " userId="e797e583-f8f5-4da8-975c-d61c3e2fb4f5" providerId="ADAL" clId="{D716BEC6-92E4-5546-BE84-FE9EAC5254FD}" dt="2022-01-15T11:29:04.282" v="442" actId="1076"/>
        <pc:sldMkLst>
          <pc:docMk/>
          <pc:sldMk cId="3187789387" sldId="1928"/>
        </pc:sldMkLst>
        <pc:spChg chg="mod">
          <ac:chgData name=" " userId="e797e583-f8f5-4da8-975c-d61c3e2fb4f5" providerId="ADAL" clId="{D716BEC6-92E4-5546-BE84-FE9EAC5254FD}" dt="2022-01-15T11:29:04.282" v="442" actId="1076"/>
          <ac:spMkLst>
            <pc:docMk/>
            <pc:sldMk cId="3187789387" sldId="1928"/>
            <ac:spMk id="2" creationId="{00000000-0000-0000-0000-000000000000}"/>
          </ac:spMkLst>
        </pc:spChg>
      </pc:sldChg>
      <pc:sldChg chg="addSp delSp modSp mod modAnim">
        <pc:chgData name=" " userId="e797e583-f8f5-4da8-975c-d61c3e2fb4f5" providerId="ADAL" clId="{D716BEC6-92E4-5546-BE84-FE9EAC5254FD}" dt="2022-01-15T12:10:35.233" v="590"/>
        <pc:sldMkLst>
          <pc:docMk/>
          <pc:sldMk cId="617048079" sldId="1935"/>
        </pc:sldMkLst>
        <pc:spChg chg="add mod">
          <ac:chgData name=" " userId="e797e583-f8f5-4da8-975c-d61c3e2fb4f5" providerId="ADAL" clId="{D716BEC6-92E4-5546-BE84-FE9EAC5254FD}" dt="2022-01-15T12:10:09.274" v="587" actId="14100"/>
          <ac:spMkLst>
            <pc:docMk/>
            <pc:sldMk cId="617048079" sldId="1935"/>
            <ac:spMk id="6" creationId="{4411556E-E36B-5A4E-BF30-19885C143307}"/>
          </ac:spMkLst>
        </pc:spChg>
        <pc:grpChg chg="add mod">
          <ac:chgData name=" " userId="e797e583-f8f5-4da8-975c-d61c3e2fb4f5" providerId="ADAL" clId="{D716BEC6-92E4-5546-BE84-FE9EAC5254FD}" dt="2022-01-15T12:09:26.608" v="575" actId="1076"/>
          <ac:grpSpMkLst>
            <pc:docMk/>
            <pc:sldMk cId="617048079" sldId="1935"/>
            <ac:grpSpMk id="3" creationId="{5094496C-2E09-3143-A83D-FADD3AF11C0E}"/>
          </ac:grpSpMkLst>
        </pc:grpChg>
        <pc:grpChg chg="add mod">
          <ac:chgData name=" " userId="e797e583-f8f5-4da8-975c-d61c3e2fb4f5" providerId="ADAL" clId="{D716BEC6-92E4-5546-BE84-FE9EAC5254FD}" dt="2022-01-15T12:10:04.631" v="586" actId="1035"/>
          <ac:grpSpMkLst>
            <pc:docMk/>
            <pc:sldMk cId="617048079" sldId="1935"/>
            <ac:grpSpMk id="4" creationId="{8DD711DC-1CD8-9B41-AEF1-517662C8F9C8}"/>
          </ac:grpSpMkLst>
        </pc:grpChg>
        <pc:grpChg chg="mod">
          <ac:chgData name=" " userId="e797e583-f8f5-4da8-975c-d61c3e2fb4f5" providerId="ADAL" clId="{D716BEC6-92E4-5546-BE84-FE9EAC5254FD}" dt="2022-01-15T12:10:04.631" v="586" actId="1035"/>
          <ac:grpSpMkLst>
            <pc:docMk/>
            <pc:sldMk cId="617048079" sldId="1935"/>
            <ac:grpSpMk id="7" creationId="{E01D9C22-A1A5-B64E-9D2D-8136E0588C01}"/>
          </ac:grpSpMkLst>
        </pc:grpChg>
        <pc:picChg chg="mod">
          <ac:chgData name=" " userId="e797e583-f8f5-4da8-975c-d61c3e2fb4f5" providerId="ADAL" clId="{D716BEC6-92E4-5546-BE84-FE9EAC5254FD}" dt="2022-01-15T12:10:04.631" v="586" actId="1035"/>
          <ac:picMkLst>
            <pc:docMk/>
            <pc:sldMk cId="617048079" sldId="1935"/>
            <ac:picMk id="5" creationId="{4831B9A4-1DC8-0942-8BD9-687C972B6748}"/>
          </ac:picMkLst>
        </pc:picChg>
        <pc:picChg chg="mod">
          <ac:chgData name=" " userId="e797e583-f8f5-4da8-975c-d61c3e2fb4f5" providerId="ADAL" clId="{D716BEC6-92E4-5546-BE84-FE9EAC5254FD}" dt="2022-01-15T12:10:04.631" v="586" actId="1035"/>
          <ac:picMkLst>
            <pc:docMk/>
            <pc:sldMk cId="617048079" sldId="1935"/>
            <ac:picMk id="2052" creationId="{8D527543-3CC5-9F4F-A02B-4AFF755AEF27}"/>
          </ac:picMkLst>
        </pc:picChg>
        <pc:picChg chg="mod">
          <ac:chgData name=" " userId="e797e583-f8f5-4da8-975c-d61c3e2fb4f5" providerId="ADAL" clId="{D716BEC6-92E4-5546-BE84-FE9EAC5254FD}" dt="2022-01-15T12:10:04.631" v="586" actId="1035"/>
          <ac:picMkLst>
            <pc:docMk/>
            <pc:sldMk cId="617048079" sldId="1935"/>
            <ac:picMk id="2056" creationId="{6D3B076F-343B-1542-85D5-C9CED7ADE98E}"/>
          </ac:picMkLst>
        </pc:picChg>
        <pc:picChg chg="add mod">
          <ac:chgData name=" " userId="e797e583-f8f5-4da8-975c-d61c3e2fb4f5" providerId="ADAL" clId="{D716BEC6-92E4-5546-BE84-FE9EAC5254FD}" dt="2022-01-15T12:09:26.608" v="575" actId="1076"/>
          <ac:picMkLst>
            <pc:docMk/>
            <pc:sldMk cId="617048079" sldId="1935"/>
            <ac:picMk id="3074" creationId="{08D45B1B-9307-FF49-8C4B-EDA82C6932DF}"/>
          </ac:picMkLst>
        </pc:picChg>
        <pc:picChg chg="add del mod">
          <ac:chgData name=" " userId="e797e583-f8f5-4da8-975c-d61c3e2fb4f5" providerId="ADAL" clId="{D716BEC6-92E4-5546-BE84-FE9EAC5254FD}" dt="2022-01-15T12:08:53.056" v="565" actId="478"/>
          <ac:picMkLst>
            <pc:docMk/>
            <pc:sldMk cId="617048079" sldId="1935"/>
            <ac:picMk id="3076" creationId="{A1845FA1-2051-1747-977E-5715AD7597CD}"/>
          </ac:picMkLst>
        </pc:picChg>
        <pc:picChg chg="add mod">
          <ac:chgData name=" " userId="e797e583-f8f5-4da8-975c-d61c3e2fb4f5" providerId="ADAL" clId="{D716BEC6-92E4-5546-BE84-FE9EAC5254FD}" dt="2022-01-15T12:09:26.608" v="575" actId="1076"/>
          <ac:picMkLst>
            <pc:docMk/>
            <pc:sldMk cId="617048079" sldId="1935"/>
            <ac:picMk id="3078" creationId="{8FB82A3D-23BE-CE43-BE9C-0DB481A1C05B}"/>
          </ac:picMkLst>
        </pc:picChg>
      </pc:sldChg>
      <pc:sldChg chg="addSp modSp mod">
        <pc:chgData name=" " userId="e797e583-f8f5-4da8-975c-d61c3e2fb4f5" providerId="ADAL" clId="{D716BEC6-92E4-5546-BE84-FE9EAC5254FD}" dt="2022-01-15T15:30:36.470" v="614" actId="1076"/>
        <pc:sldMkLst>
          <pc:docMk/>
          <pc:sldMk cId="1186366924" sldId="8447"/>
        </pc:sldMkLst>
        <pc:spChg chg="mod">
          <ac:chgData name=" " userId="e797e583-f8f5-4da8-975c-d61c3e2fb4f5" providerId="ADAL" clId="{D716BEC6-92E4-5546-BE84-FE9EAC5254FD}" dt="2022-01-15T15:24:10.927" v="608" actId="20577"/>
          <ac:spMkLst>
            <pc:docMk/>
            <pc:sldMk cId="1186366924" sldId="8447"/>
            <ac:spMk id="18" creationId="{2E74F2AE-3ED3-48FA-A2FC-0102DF55A948}"/>
          </ac:spMkLst>
        </pc:spChg>
        <pc:picChg chg="add mod">
          <ac:chgData name=" " userId="e797e583-f8f5-4da8-975c-d61c3e2fb4f5" providerId="ADAL" clId="{D716BEC6-92E4-5546-BE84-FE9EAC5254FD}" dt="2022-01-15T15:30:36.470" v="614" actId="1076"/>
          <ac:picMkLst>
            <pc:docMk/>
            <pc:sldMk cId="1186366924" sldId="8447"/>
            <ac:picMk id="8" creationId="{E50C7D3C-92F4-DB47-BA07-DD7006282548}"/>
          </ac:picMkLst>
        </pc:picChg>
      </pc:sldChg>
      <pc:sldChg chg="modSp mod">
        <pc:chgData name=" " userId="e797e583-f8f5-4da8-975c-d61c3e2fb4f5" providerId="ADAL" clId="{D716BEC6-92E4-5546-BE84-FE9EAC5254FD}" dt="2022-01-10T16:25:51.309" v="80" actId="20577"/>
        <pc:sldMkLst>
          <pc:docMk/>
          <pc:sldMk cId="2409255641" sldId="2076137117"/>
        </pc:sldMkLst>
        <pc:spChg chg="mod">
          <ac:chgData name=" " userId="e797e583-f8f5-4da8-975c-d61c3e2fb4f5" providerId="ADAL" clId="{D716BEC6-92E4-5546-BE84-FE9EAC5254FD}" dt="2022-01-10T16:25:51.309" v="80" actId="20577"/>
          <ac:spMkLst>
            <pc:docMk/>
            <pc:sldMk cId="2409255641" sldId="2076137117"/>
            <ac:spMk id="9" creationId="{FF99098C-2B35-4B61-946C-52464EE863A0}"/>
          </ac:spMkLst>
        </pc:spChg>
      </pc:sldChg>
      <pc:sldChg chg="modSp">
        <pc:chgData name=" " userId="e797e583-f8f5-4da8-975c-d61c3e2fb4f5" providerId="ADAL" clId="{D716BEC6-92E4-5546-BE84-FE9EAC5254FD}" dt="2022-01-15T11:22:31.937" v="383"/>
        <pc:sldMkLst>
          <pc:docMk/>
          <pc:sldMk cId="3456593302" sldId="2134805006"/>
        </pc:sldMkLst>
        <pc:spChg chg="mod">
          <ac:chgData name=" " userId="e797e583-f8f5-4da8-975c-d61c3e2fb4f5" providerId="ADAL" clId="{D716BEC6-92E4-5546-BE84-FE9EAC5254FD}" dt="2022-01-15T11:22:31.937" v="383"/>
          <ac:spMkLst>
            <pc:docMk/>
            <pc:sldMk cId="3456593302" sldId="2134805006"/>
            <ac:spMk id="2" creationId="{2D4579DB-546F-474D-9369-7939B13D8B32}"/>
          </ac:spMkLst>
        </pc:spChg>
      </pc:sldChg>
      <pc:sldChg chg="addSp delSp modSp mod ord">
        <pc:chgData name=" " userId="e797e583-f8f5-4da8-975c-d61c3e2fb4f5" providerId="ADAL" clId="{D716BEC6-92E4-5546-BE84-FE9EAC5254FD}" dt="2022-01-15T15:33:58.771" v="618" actId="20577"/>
        <pc:sldMkLst>
          <pc:docMk/>
          <pc:sldMk cId="2691635561" sldId="2134805009"/>
        </pc:sldMkLst>
        <pc:spChg chg="mod">
          <ac:chgData name=" " userId="e797e583-f8f5-4da8-975c-d61c3e2fb4f5" providerId="ADAL" clId="{D716BEC6-92E4-5546-BE84-FE9EAC5254FD}" dt="2022-01-15T15:33:57.245" v="617"/>
          <ac:spMkLst>
            <pc:docMk/>
            <pc:sldMk cId="2691635561" sldId="2134805009"/>
            <ac:spMk id="19" creationId="{2214EDB2-7A53-4219-AC6A-C0248CD2B712}"/>
          </ac:spMkLst>
        </pc:spChg>
        <pc:spChg chg="mod">
          <ac:chgData name=" " userId="e797e583-f8f5-4da8-975c-d61c3e2fb4f5" providerId="ADAL" clId="{D716BEC6-92E4-5546-BE84-FE9EAC5254FD}" dt="2022-01-15T15:33:58.771" v="618" actId="20577"/>
          <ac:spMkLst>
            <pc:docMk/>
            <pc:sldMk cId="2691635561" sldId="2134805009"/>
            <ac:spMk id="20" creationId="{A4A4CF4E-04CC-4969-91F9-AF89F2F65E20}"/>
          </ac:spMkLst>
        </pc:spChg>
        <pc:grpChg chg="mod">
          <ac:chgData name=" " userId="e797e583-f8f5-4da8-975c-d61c3e2fb4f5" providerId="ADAL" clId="{D716BEC6-92E4-5546-BE84-FE9EAC5254FD}" dt="2022-01-15T15:33:57.245" v="617"/>
          <ac:grpSpMkLst>
            <pc:docMk/>
            <pc:sldMk cId="2691635561" sldId="2134805009"/>
            <ac:grpSpMk id="5" creationId="{0D536F2B-9676-496B-85A9-D0B30DF1EAA2}"/>
          </ac:grpSpMkLst>
        </pc:grpChg>
        <pc:picChg chg="del">
          <ac:chgData name=" " userId="e797e583-f8f5-4da8-975c-d61c3e2fb4f5" providerId="ADAL" clId="{D716BEC6-92E4-5546-BE84-FE9EAC5254FD}" dt="2022-01-15T15:30:42.085" v="615" actId="478"/>
          <ac:picMkLst>
            <pc:docMk/>
            <pc:sldMk cId="2691635561" sldId="2134805009"/>
            <ac:picMk id="3" creationId="{AC3A3CD7-25B0-6846-91C4-7175ACEA6BA2}"/>
          </ac:picMkLst>
        </pc:picChg>
        <pc:picChg chg="add mod">
          <ac:chgData name=" " userId="e797e583-f8f5-4da8-975c-d61c3e2fb4f5" providerId="ADAL" clId="{D716BEC6-92E4-5546-BE84-FE9EAC5254FD}" dt="2022-01-15T15:30:42.524" v="616"/>
          <ac:picMkLst>
            <pc:docMk/>
            <pc:sldMk cId="2691635561" sldId="2134805009"/>
            <ac:picMk id="6" creationId="{8AD663EE-FEA4-BB4B-B976-EF70FDACCB96}"/>
          </ac:picMkLst>
        </pc:picChg>
      </pc:sldChg>
      <pc:sldChg chg="modSp mod">
        <pc:chgData name=" " userId="e797e583-f8f5-4da8-975c-d61c3e2fb4f5" providerId="ADAL" clId="{D716BEC6-92E4-5546-BE84-FE9EAC5254FD}" dt="2022-01-15T11:39:08.334" v="486" actId="20577"/>
        <pc:sldMkLst>
          <pc:docMk/>
          <pc:sldMk cId="195337076" sldId="2134805010"/>
        </pc:sldMkLst>
        <pc:spChg chg="mod">
          <ac:chgData name=" " userId="e797e583-f8f5-4da8-975c-d61c3e2fb4f5" providerId="ADAL" clId="{D716BEC6-92E4-5546-BE84-FE9EAC5254FD}" dt="2022-01-15T11:39:08.334" v="486" actId="20577"/>
          <ac:spMkLst>
            <pc:docMk/>
            <pc:sldMk cId="195337076" sldId="2134805010"/>
            <ac:spMk id="18" creationId="{2E74F2AE-3ED3-48FA-A2FC-0102DF55A948}"/>
          </ac:spMkLst>
        </pc:spChg>
      </pc:sldChg>
      <pc:sldChg chg="del ord">
        <pc:chgData name=" " userId="e797e583-f8f5-4da8-975c-d61c3e2fb4f5" providerId="ADAL" clId="{D716BEC6-92E4-5546-BE84-FE9EAC5254FD}" dt="2022-01-15T11:00:27.241" v="239" actId="2696"/>
        <pc:sldMkLst>
          <pc:docMk/>
          <pc:sldMk cId="2607689408" sldId="2134805021"/>
        </pc:sldMkLst>
      </pc:sldChg>
      <pc:sldChg chg="modNotesTx">
        <pc:chgData name=" " userId="e797e583-f8f5-4da8-975c-d61c3e2fb4f5" providerId="ADAL" clId="{D716BEC6-92E4-5546-BE84-FE9EAC5254FD}" dt="2022-01-15T16:46:10.982" v="915" actId="20577"/>
        <pc:sldMkLst>
          <pc:docMk/>
          <pc:sldMk cId="2037027438" sldId="2134805024"/>
        </pc:sldMkLst>
      </pc:sldChg>
      <pc:sldChg chg="modSp mod">
        <pc:chgData name=" " userId="e797e583-f8f5-4da8-975c-d61c3e2fb4f5" providerId="ADAL" clId="{D716BEC6-92E4-5546-BE84-FE9EAC5254FD}" dt="2022-01-10T13:46:54.077" v="31" actId="20577"/>
        <pc:sldMkLst>
          <pc:docMk/>
          <pc:sldMk cId="697197770" sldId="2147470656"/>
        </pc:sldMkLst>
        <pc:spChg chg="mod">
          <ac:chgData name=" " userId="e797e583-f8f5-4da8-975c-d61c3e2fb4f5" providerId="ADAL" clId="{D716BEC6-92E4-5546-BE84-FE9EAC5254FD}" dt="2022-01-10T13:46:54.077" v="31" actId="20577"/>
          <ac:spMkLst>
            <pc:docMk/>
            <pc:sldMk cId="697197770" sldId="2147470656"/>
            <ac:spMk id="5" creationId="{00000000-0000-0000-0000-000000000000}"/>
          </ac:spMkLst>
        </pc:spChg>
      </pc:sldChg>
      <pc:sldChg chg="addSp delSp modSp new mod modClrScheme chgLayout">
        <pc:chgData name=" " userId="e797e583-f8f5-4da8-975c-d61c3e2fb4f5" providerId="ADAL" clId="{D716BEC6-92E4-5546-BE84-FE9EAC5254FD}" dt="2022-01-15T06:41:36.880" v="204" actId="20577"/>
        <pc:sldMkLst>
          <pc:docMk/>
          <pc:sldMk cId="1432979873" sldId="2147470657"/>
        </pc:sldMkLst>
        <pc:spChg chg="mod ord">
          <ac:chgData name=" " userId="e797e583-f8f5-4da8-975c-d61c3e2fb4f5" providerId="ADAL" clId="{D716BEC6-92E4-5546-BE84-FE9EAC5254FD}" dt="2022-01-15T06:40:32.051" v="144" actId="700"/>
          <ac:spMkLst>
            <pc:docMk/>
            <pc:sldMk cId="1432979873" sldId="2147470657"/>
            <ac:spMk id="2" creationId="{63D6726A-759C-B245-8076-26471D06913F}"/>
          </ac:spMkLst>
        </pc:spChg>
        <pc:spChg chg="del mod ord">
          <ac:chgData name=" " userId="e797e583-f8f5-4da8-975c-d61c3e2fb4f5" providerId="ADAL" clId="{D716BEC6-92E4-5546-BE84-FE9EAC5254FD}" dt="2022-01-15T06:40:32.051" v="144" actId="700"/>
          <ac:spMkLst>
            <pc:docMk/>
            <pc:sldMk cId="1432979873" sldId="2147470657"/>
            <ac:spMk id="3" creationId="{DF40BFE2-06BD-D549-8502-56DA896289BA}"/>
          </ac:spMkLst>
        </pc:spChg>
        <pc:spChg chg="add mod ord">
          <ac:chgData name=" " userId="e797e583-f8f5-4da8-975c-d61c3e2fb4f5" providerId="ADAL" clId="{D716BEC6-92E4-5546-BE84-FE9EAC5254FD}" dt="2022-01-15T06:41:29.346" v="197" actId="122"/>
          <ac:spMkLst>
            <pc:docMk/>
            <pc:sldMk cId="1432979873" sldId="2147470657"/>
            <ac:spMk id="7" creationId="{089EB022-7261-024B-803A-6617DCAB5E4B}"/>
          </ac:spMkLst>
        </pc:spChg>
        <pc:spChg chg="add mod ord">
          <ac:chgData name=" " userId="e797e583-f8f5-4da8-975c-d61c3e2fb4f5" providerId="ADAL" clId="{D716BEC6-92E4-5546-BE84-FE9EAC5254FD}" dt="2022-01-15T06:41:36.880" v="204" actId="20577"/>
          <ac:spMkLst>
            <pc:docMk/>
            <pc:sldMk cId="1432979873" sldId="2147470657"/>
            <ac:spMk id="8" creationId="{C4FCCAE6-5F27-F444-A2BF-0DF14A5507D6}"/>
          </ac:spMkLst>
        </pc:spChg>
        <pc:spChg chg="add del mod">
          <ac:chgData name=" " userId="e797e583-f8f5-4da8-975c-d61c3e2fb4f5" providerId="ADAL" clId="{D716BEC6-92E4-5546-BE84-FE9EAC5254FD}" dt="2022-01-15T06:41:21.626" v="187" actId="478"/>
          <ac:spMkLst>
            <pc:docMk/>
            <pc:sldMk cId="1432979873" sldId="2147470657"/>
            <ac:spMk id="9" creationId="{57BF38D1-B69A-1343-A785-6E575E6B7E89}"/>
          </ac:spMkLst>
        </pc:spChg>
        <pc:picChg chg="add mod">
          <ac:chgData name=" " userId="e797e583-f8f5-4da8-975c-d61c3e2fb4f5" providerId="ADAL" clId="{D716BEC6-92E4-5546-BE84-FE9EAC5254FD}" dt="2022-01-15T06:40:53.567" v="152" actId="1076"/>
          <ac:picMkLst>
            <pc:docMk/>
            <pc:sldMk cId="1432979873" sldId="2147470657"/>
            <ac:picMk id="4" creationId="{FCD6C51B-2698-4942-AEAA-B1EF1E4300AA}"/>
          </ac:picMkLst>
        </pc:picChg>
        <pc:picChg chg="add mod">
          <ac:chgData name=" " userId="e797e583-f8f5-4da8-975c-d61c3e2fb4f5" providerId="ADAL" clId="{D716BEC6-92E4-5546-BE84-FE9EAC5254FD}" dt="2022-01-15T06:40:51.041" v="150" actId="1076"/>
          <ac:picMkLst>
            <pc:docMk/>
            <pc:sldMk cId="1432979873" sldId="2147470657"/>
            <ac:picMk id="5" creationId="{AB4065FB-7A23-6642-8303-FF345FA2D9D2}"/>
          </ac:picMkLst>
        </pc:picChg>
        <pc:picChg chg="add mod">
          <ac:chgData name=" " userId="e797e583-f8f5-4da8-975c-d61c3e2fb4f5" providerId="ADAL" clId="{D716BEC6-92E4-5546-BE84-FE9EAC5254FD}" dt="2022-01-15T06:40:52.095" v="151" actId="1076"/>
          <ac:picMkLst>
            <pc:docMk/>
            <pc:sldMk cId="1432979873" sldId="2147470657"/>
            <ac:picMk id="6" creationId="{4FC7084F-F5B5-5047-8821-7C143B9F7011}"/>
          </ac:picMkLst>
        </pc:picChg>
      </pc:sldChg>
      <pc:sldChg chg="addSp delSp modSp new mod">
        <pc:chgData name=" " userId="e797e583-f8f5-4da8-975c-d61c3e2fb4f5" providerId="ADAL" clId="{D716BEC6-92E4-5546-BE84-FE9EAC5254FD}" dt="2022-01-15T11:36:50.627" v="457" actId="1076"/>
        <pc:sldMkLst>
          <pc:docMk/>
          <pc:sldMk cId="2247533395" sldId="2147470658"/>
        </pc:sldMkLst>
        <pc:spChg chg="mod">
          <ac:chgData name=" " userId="e797e583-f8f5-4da8-975c-d61c3e2fb4f5" providerId="ADAL" clId="{D716BEC6-92E4-5546-BE84-FE9EAC5254FD}" dt="2022-01-15T11:12:53.307" v="358"/>
          <ac:spMkLst>
            <pc:docMk/>
            <pc:sldMk cId="2247533395" sldId="2147470658"/>
            <ac:spMk id="2" creationId="{34C68EC9-6F3D-4E49-9B75-F04F71D9B072}"/>
          </ac:spMkLst>
        </pc:spChg>
        <pc:spChg chg="add del mod">
          <ac:chgData name=" " userId="e797e583-f8f5-4da8-975c-d61c3e2fb4f5" providerId="ADAL" clId="{D716BEC6-92E4-5546-BE84-FE9EAC5254FD}" dt="2022-01-15T11:14:47.569" v="366"/>
          <ac:spMkLst>
            <pc:docMk/>
            <pc:sldMk cId="2247533395" sldId="2147470658"/>
            <ac:spMk id="4" creationId="{22B7D422-DB72-0D4D-9C78-15C79B8E2682}"/>
          </ac:spMkLst>
        </pc:spChg>
        <pc:spChg chg="add mod">
          <ac:chgData name=" " userId="e797e583-f8f5-4da8-975c-d61c3e2fb4f5" providerId="ADAL" clId="{D716BEC6-92E4-5546-BE84-FE9EAC5254FD}" dt="2022-01-15T11:36:50.627" v="457" actId="1076"/>
          <ac:spMkLst>
            <pc:docMk/>
            <pc:sldMk cId="2247533395" sldId="2147470658"/>
            <ac:spMk id="5" creationId="{BDEE595C-4D44-CC46-AD62-E718A16912C9}"/>
          </ac:spMkLst>
        </pc:spChg>
        <pc:picChg chg="add mod">
          <ac:chgData name=" " userId="e797e583-f8f5-4da8-975c-d61c3e2fb4f5" providerId="ADAL" clId="{D716BEC6-92E4-5546-BE84-FE9EAC5254FD}" dt="2022-01-15T11:13:52.126" v="360" actId="1076"/>
          <ac:picMkLst>
            <pc:docMk/>
            <pc:sldMk cId="2247533395" sldId="2147470658"/>
            <ac:picMk id="1026" creationId="{431F41B7-6793-9A44-BB00-9579A397A1F0}"/>
          </ac:picMkLst>
        </pc:picChg>
      </pc:sldChg>
      <pc:sldChg chg="addSp modSp add mod">
        <pc:chgData name=" " userId="e797e583-f8f5-4da8-975c-d61c3e2fb4f5" providerId="ADAL" clId="{D716BEC6-92E4-5546-BE84-FE9EAC5254FD}" dt="2022-01-15T12:02:46.606" v="555" actId="1076"/>
        <pc:sldMkLst>
          <pc:docMk/>
          <pc:sldMk cId="710501505" sldId="2147470659"/>
        </pc:sldMkLst>
        <pc:spChg chg="add mod">
          <ac:chgData name=" " userId="e797e583-f8f5-4da8-975c-d61c3e2fb4f5" providerId="ADAL" clId="{D716BEC6-92E4-5546-BE84-FE9EAC5254FD}" dt="2022-01-15T12:02:46.606" v="555" actId="1076"/>
          <ac:spMkLst>
            <pc:docMk/>
            <pc:sldMk cId="710501505" sldId="2147470659"/>
            <ac:spMk id="4" creationId="{03300F4C-FD16-6C4D-81AE-FB1B24091E28}"/>
          </ac:spMkLst>
        </pc:spChg>
      </pc:sldChg>
      <pc:sldChg chg="addSp delSp modSp new add del mod">
        <pc:chgData name=" " userId="e797e583-f8f5-4da8-975c-d61c3e2fb4f5" providerId="ADAL" clId="{D716BEC6-92E4-5546-BE84-FE9EAC5254FD}" dt="2022-01-15T11:24:12.198" v="386" actId="2696"/>
        <pc:sldMkLst>
          <pc:docMk/>
          <pc:sldMk cId="866313097" sldId="2147470659"/>
        </pc:sldMkLst>
        <pc:spChg chg="mod">
          <ac:chgData name=" " userId="e797e583-f8f5-4da8-975c-d61c3e2fb4f5" providerId="ADAL" clId="{D716BEC6-92E4-5546-BE84-FE9EAC5254FD}" dt="2022-01-10T16:17:18.814" v="67" actId="20577"/>
          <ac:spMkLst>
            <pc:docMk/>
            <pc:sldMk cId="866313097" sldId="2147470659"/>
            <ac:spMk id="2" creationId="{D34C2827-0959-0047-B753-5E767688850C}"/>
          </ac:spMkLst>
        </pc:spChg>
        <pc:spChg chg="mod">
          <ac:chgData name=" " userId="e797e583-f8f5-4da8-975c-d61c3e2fb4f5" providerId="ADAL" clId="{D716BEC6-92E4-5546-BE84-FE9EAC5254FD}" dt="2022-01-10T16:22:52.826" v="72" actId="14100"/>
          <ac:spMkLst>
            <pc:docMk/>
            <pc:sldMk cId="866313097" sldId="2147470659"/>
            <ac:spMk id="3" creationId="{731DC384-F1E0-B243-BA28-9A985D3B1B95}"/>
          </ac:spMkLst>
        </pc:spChg>
        <pc:picChg chg="add del">
          <ac:chgData name=" " userId="e797e583-f8f5-4da8-975c-d61c3e2fb4f5" providerId="ADAL" clId="{D716BEC6-92E4-5546-BE84-FE9EAC5254FD}" dt="2022-01-10T16:21:56.920" v="69"/>
          <ac:picMkLst>
            <pc:docMk/>
            <pc:sldMk cId="866313097" sldId="2147470659"/>
            <ac:picMk id="1026" creationId="{B105D7F2-7A38-6F47-AD3F-39D3B60423E3}"/>
          </ac:picMkLst>
        </pc:picChg>
        <pc:picChg chg="add mod">
          <ac:chgData name=" " userId="e797e583-f8f5-4da8-975c-d61c3e2fb4f5" providerId="ADAL" clId="{D716BEC6-92E4-5546-BE84-FE9EAC5254FD}" dt="2022-01-10T16:22:57.990" v="74" actId="1076"/>
          <ac:picMkLst>
            <pc:docMk/>
            <pc:sldMk cId="866313097" sldId="2147470659"/>
            <ac:picMk id="1028" creationId="{47909B64-6657-7B46-B13A-206B348AF4A9}"/>
          </ac:picMkLst>
        </pc:picChg>
      </pc:sldChg>
      <pc:sldChg chg="addSp delSp modSp new mod modClrScheme chgLayout modNotesTx">
        <pc:chgData name=" " userId="e797e583-f8f5-4da8-975c-d61c3e2fb4f5" providerId="ADAL" clId="{D716BEC6-92E4-5546-BE84-FE9EAC5254FD}" dt="2022-01-15T11:36:34.378" v="456" actId="207"/>
        <pc:sldMkLst>
          <pc:docMk/>
          <pc:sldMk cId="2476780052" sldId="2147470660"/>
        </pc:sldMkLst>
        <pc:spChg chg="mod ord">
          <ac:chgData name=" " userId="e797e583-f8f5-4da8-975c-d61c3e2fb4f5" providerId="ADAL" clId="{D716BEC6-92E4-5546-BE84-FE9EAC5254FD}" dt="2022-01-15T11:08:16.281" v="287" actId="700"/>
          <ac:spMkLst>
            <pc:docMk/>
            <pc:sldMk cId="2476780052" sldId="2147470660"/>
            <ac:spMk id="2" creationId="{ED4061EE-EC82-B34C-8731-8478BA0F37CA}"/>
          </ac:spMkLst>
        </pc:spChg>
        <pc:spChg chg="del mod ord">
          <ac:chgData name=" " userId="e797e583-f8f5-4da8-975c-d61c3e2fb4f5" providerId="ADAL" clId="{D716BEC6-92E4-5546-BE84-FE9EAC5254FD}" dt="2022-01-15T11:08:16.281" v="287" actId="700"/>
          <ac:spMkLst>
            <pc:docMk/>
            <pc:sldMk cId="2476780052" sldId="2147470660"/>
            <ac:spMk id="3" creationId="{AC7737A8-6C5C-4E45-98B5-D313C574A559}"/>
          </ac:spMkLst>
        </pc:spChg>
        <pc:spChg chg="add mod">
          <ac:chgData name=" " userId="e797e583-f8f5-4da8-975c-d61c3e2fb4f5" providerId="ADAL" clId="{D716BEC6-92E4-5546-BE84-FE9EAC5254FD}" dt="2022-01-15T11:35:34.574" v="451" actId="207"/>
          <ac:spMkLst>
            <pc:docMk/>
            <pc:sldMk cId="2476780052" sldId="2147470660"/>
            <ac:spMk id="4" creationId="{5678BCA2-8565-184A-94D6-47EF9AEF5737}"/>
          </ac:spMkLst>
        </pc:spChg>
        <pc:spChg chg="add mod">
          <ac:chgData name=" " userId="e797e583-f8f5-4da8-975c-d61c3e2fb4f5" providerId="ADAL" clId="{D716BEC6-92E4-5546-BE84-FE9EAC5254FD}" dt="2022-01-15T11:35:57.275" v="453" actId="207"/>
          <ac:spMkLst>
            <pc:docMk/>
            <pc:sldMk cId="2476780052" sldId="2147470660"/>
            <ac:spMk id="5" creationId="{F2B28823-DC84-B247-9331-FB48CB52F957}"/>
          </ac:spMkLst>
        </pc:spChg>
        <pc:spChg chg="add del mod">
          <ac:chgData name=" " userId="e797e583-f8f5-4da8-975c-d61c3e2fb4f5" providerId="ADAL" clId="{D716BEC6-92E4-5546-BE84-FE9EAC5254FD}" dt="2022-01-15T11:07:54.940" v="281" actId="478"/>
          <ac:spMkLst>
            <pc:docMk/>
            <pc:sldMk cId="2476780052" sldId="2147470660"/>
            <ac:spMk id="6" creationId="{E0AAD813-9228-1A49-80F4-56F1C8684A51}"/>
          </ac:spMkLst>
        </pc:spChg>
        <pc:spChg chg="add del mod">
          <ac:chgData name=" " userId="e797e583-f8f5-4da8-975c-d61c3e2fb4f5" providerId="ADAL" clId="{D716BEC6-92E4-5546-BE84-FE9EAC5254FD}" dt="2022-01-15T11:07:55.577" v="282" actId="478"/>
          <ac:spMkLst>
            <pc:docMk/>
            <pc:sldMk cId="2476780052" sldId="2147470660"/>
            <ac:spMk id="7" creationId="{EFB08F92-274E-AA41-A445-AD1AE9B8BC6C}"/>
          </ac:spMkLst>
        </pc:spChg>
        <pc:spChg chg="add mod">
          <ac:chgData name=" " userId="e797e583-f8f5-4da8-975c-d61c3e2fb4f5" providerId="ADAL" clId="{D716BEC6-92E4-5546-BE84-FE9EAC5254FD}" dt="2022-01-15T11:07:40.925" v="277" actId="1076"/>
          <ac:spMkLst>
            <pc:docMk/>
            <pc:sldMk cId="2476780052" sldId="2147470660"/>
            <ac:spMk id="8" creationId="{8B0B7C83-6976-854E-90F4-782E11B1A14C}"/>
          </ac:spMkLst>
        </pc:spChg>
        <pc:spChg chg="add mod">
          <ac:chgData name=" " userId="e797e583-f8f5-4da8-975c-d61c3e2fb4f5" providerId="ADAL" clId="{D716BEC6-92E4-5546-BE84-FE9EAC5254FD}" dt="2022-01-15T11:07:46.772" v="278" actId="1076"/>
          <ac:spMkLst>
            <pc:docMk/>
            <pc:sldMk cId="2476780052" sldId="2147470660"/>
            <ac:spMk id="9" creationId="{59FE271F-BBE5-C647-B5A2-CA549E3DDB81}"/>
          </ac:spMkLst>
        </pc:spChg>
        <pc:spChg chg="mod">
          <ac:chgData name=" " userId="e797e583-f8f5-4da8-975c-d61c3e2fb4f5" providerId="ADAL" clId="{D716BEC6-92E4-5546-BE84-FE9EAC5254FD}" dt="2022-01-15T11:36:09.077" v="454" actId="207"/>
          <ac:spMkLst>
            <pc:docMk/>
            <pc:sldMk cId="2476780052" sldId="2147470660"/>
            <ac:spMk id="13" creationId="{E553159E-CF26-E043-959D-017FEF90597A}"/>
          </ac:spMkLst>
        </pc:spChg>
        <pc:spChg chg="mod">
          <ac:chgData name=" " userId="e797e583-f8f5-4da8-975c-d61c3e2fb4f5" providerId="ADAL" clId="{D716BEC6-92E4-5546-BE84-FE9EAC5254FD}" dt="2022-01-15T11:07:57.426" v="283"/>
          <ac:spMkLst>
            <pc:docMk/>
            <pc:sldMk cId="2476780052" sldId="2147470660"/>
            <ac:spMk id="14" creationId="{549F15D4-5CBF-594C-8419-832790B4D7A5}"/>
          </ac:spMkLst>
        </pc:spChg>
        <pc:spChg chg="mod">
          <ac:chgData name=" " userId="e797e583-f8f5-4da8-975c-d61c3e2fb4f5" providerId="ADAL" clId="{D716BEC6-92E4-5546-BE84-FE9EAC5254FD}" dt="2022-01-15T11:36:34.378" v="456" actId="207"/>
          <ac:spMkLst>
            <pc:docMk/>
            <pc:sldMk cId="2476780052" sldId="2147470660"/>
            <ac:spMk id="16" creationId="{29B737BF-BA9C-F34D-B36B-0CCB60D70C94}"/>
          </ac:spMkLst>
        </pc:spChg>
        <pc:spChg chg="mod">
          <ac:chgData name=" " userId="e797e583-f8f5-4da8-975c-d61c3e2fb4f5" providerId="ADAL" clId="{D716BEC6-92E4-5546-BE84-FE9EAC5254FD}" dt="2022-01-15T11:08:00.362" v="285"/>
          <ac:spMkLst>
            <pc:docMk/>
            <pc:sldMk cId="2476780052" sldId="2147470660"/>
            <ac:spMk id="17" creationId="{82A3B932-1AD6-794B-B547-1C008EA329CD}"/>
          </ac:spMkLst>
        </pc:spChg>
        <pc:spChg chg="add mod ord">
          <ac:chgData name=" " userId="e797e583-f8f5-4da8-975c-d61c3e2fb4f5" providerId="ADAL" clId="{D716BEC6-92E4-5546-BE84-FE9EAC5254FD}" dt="2022-01-15T11:10:37.418" v="323" actId="113"/>
          <ac:spMkLst>
            <pc:docMk/>
            <pc:sldMk cId="2476780052" sldId="2147470660"/>
            <ac:spMk id="18" creationId="{6EF5C6D7-7004-7B48-AD57-3D5B03D0F718}"/>
          </ac:spMkLst>
        </pc:spChg>
        <pc:spChg chg="add mod ord">
          <ac:chgData name=" " userId="e797e583-f8f5-4da8-975c-d61c3e2fb4f5" providerId="ADAL" clId="{D716BEC6-92E4-5546-BE84-FE9EAC5254FD}" dt="2022-01-15T11:10:38.713" v="324" actId="113"/>
          <ac:spMkLst>
            <pc:docMk/>
            <pc:sldMk cId="2476780052" sldId="2147470660"/>
            <ac:spMk id="19" creationId="{5169152B-173E-5C49-94DB-293C344F3A93}"/>
          </ac:spMkLst>
        </pc:spChg>
        <pc:spChg chg="add mod">
          <ac:chgData name=" " userId="e797e583-f8f5-4da8-975c-d61c3e2fb4f5" providerId="ADAL" clId="{D716BEC6-92E4-5546-BE84-FE9EAC5254FD}" dt="2022-01-15T11:10:16.537" v="322" actId="207"/>
          <ac:spMkLst>
            <pc:docMk/>
            <pc:sldMk cId="2476780052" sldId="2147470660"/>
            <ac:spMk id="22" creationId="{7533BEC2-9FC2-B841-9B63-9FDEA4F5F449}"/>
          </ac:spMkLst>
        </pc:spChg>
        <pc:spChg chg="add mod">
          <ac:chgData name=" " userId="e797e583-f8f5-4da8-975c-d61c3e2fb4f5" providerId="ADAL" clId="{D716BEC6-92E4-5546-BE84-FE9EAC5254FD}" dt="2022-01-15T11:10:00.754" v="321" actId="1076"/>
          <ac:spMkLst>
            <pc:docMk/>
            <pc:sldMk cId="2476780052" sldId="2147470660"/>
            <ac:spMk id="23" creationId="{6CF989B5-7752-F84C-89FB-B1AEE084ADAF}"/>
          </ac:spMkLst>
        </pc:spChg>
        <pc:spChg chg="add mod">
          <ac:chgData name=" " userId="e797e583-f8f5-4da8-975c-d61c3e2fb4f5" providerId="ADAL" clId="{D716BEC6-92E4-5546-BE84-FE9EAC5254FD}" dt="2022-01-15T11:12:35.350" v="357" actId="20577"/>
          <ac:spMkLst>
            <pc:docMk/>
            <pc:sldMk cId="2476780052" sldId="2147470660"/>
            <ac:spMk id="24" creationId="{D72FDF86-100B-B348-B03E-8574CA1EB140}"/>
          </ac:spMkLst>
        </pc:spChg>
        <pc:spChg chg="add mod">
          <ac:chgData name=" " userId="e797e583-f8f5-4da8-975c-d61c3e2fb4f5" providerId="ADAL" clId="{D716BEC6-92E4-5546-BE84-FE9EAC5254FD}" dt="2022-01-15T11:12:32.802" v="356" actId="20577"/>
          <ac:spMkLst>
            <pc:docMk/>
            <pc:sldMk cId="2476780052" sldId="2147470660"/>
            <ac:spMk id="25" creationId="{B236FA89-3F02-BC4A-9225-7FC18D2BC1B1}"/>
          </ac:spMkLst>
        </pc:spChg>
        <pc:grpChg chg="add mod">
          <ac:chgData name=" " userId="e797e583-f8f5-4da8-975c-d61c3e2fb4f5" providerId="ADAL" clId="{D716BEC6-92E4-5546-BE84-FE9EAC5254FD}" dt="2022-01-15T11:08:39.400" v="294" actId="1076"/>
          <ac:grpSpMkLst>
            <pc:docMk/>
            <pc:sldMk cId="2476780052" sldId="2147470660"/>
            <ac:grpSpMk id="10" creationId="{83B3E10C-230B-1B47-8250-EA5EA5FD6955}"/>
          </ac:grpSpMkLst>
        </pc:grpChg>
        <pc:grpChg chg="add mod">
          <ac:chgData name=" " userId="e797e583-f8f5-4da8-975c-d61c3e2fb4f5" providerId="ADAL" clId="{D716BEC6-92E4-5546-BE84-FE9EAC5254FD}" dt="2022-01-15T11:09:09.686" v="314" actId="1076"/>
          <ac:grpSpMkLst>
            <pc:docMk/>
            <pc:sldMk cId="2476780052" sldId="2147470660"/>
            <ac:grpSpMk id="11" creationId="{EA2D5D2D-DFD5-1B4C-AA5C-8E9953CD4826}"/>
          </ac:grpSpMkLst>
        </pc:grpChg>
        <pc:grpChg chg="add mod">
          <ac:chgData name=" " userId="e797e583-f8f5-4da8-975c-d61c3e2fb4f5" providerId="ADAL" clId="{D716BEC6-92E4-5546-BE84-FE9EAC5254FD}" dt="2022-01-15T11:08:43.915" v="295" actId="1076"/>
          <ac:grpSpMkLst>
            <pc:docMk/>
            <pc:sldMk cId="2476780052" sldId="2147470660"/>
            <ac:grpSpMk id="12" creationId="{E5015930-62E8-A540-9482-AD6C213A3E98}"/>
          </ac:grpSpMkLst>
        </pc:grpChg>
        <pc:grpChg chg="add mod">
          <ac:chgData name=" " userId="e797e583-f8f5-4da8-975c-d61c3e2fb4f5" providerId="ADAL" clId="{D716BEC6-92E4-5546-BE84-FE9EAC5254FD}" dt="2022-01-15T11:09:13.101" v="315" actId="1076"/>
          <ac:grpSpMkLst>
            <pc:docMk/>
            <pc:sldMk cId="2476780052" sldId="2147470660"/>
            <ac:grpSpMk id="15" creationId="{0E74926E-E1B9-B841-9D69-FD593D433458}"/>
          </ac:grpSpMkLst>
        </pc:grpChg>
        <pc:cxnChg chg="add del">
          <ac:chgData name=" " userId="e797e583-f8f5-4da8-975c-d61c3e2fb4f5" providerId="ADAL" clId="{D716BEC6-92E4-5546-BE84-FE9EAC5254FD}" dt="2022-01-15T11:09:39.996" v="317" actId="11529"/>
          <ac:cxnSpMkLst>
            <pc:docMk/>
            <pc:sldMk cId="2476780052" sldId="2147470660"/>
            <ac:cxnSpMk id="21" creationId="{F11BA64F-CBF5-4E4C-849A-42BA7CE2691E}"/>
          </ac:cxnSpMkLst>
        </pc:cxnChg>
      </pc:sldChg>
      <pc:sldChg chg="addSp delSp modSp new mod">
        <pc:chgData name=" " userId="e797e583-f8f5-4da8-975c-d61c3e2fb4f5" providerId="ADAL" clId="{D716BEC6-92E4-5546-BE84-FE9EAC5254FD}" dt="2022-01-15T11:38:10.614" v="462" actId="20577"/>
        <pc:sldMkLst>
          <pc:docMk/>
          <pc:sldMk cId="987531252" sldId="2147470661"/>
        </pc:sldMkLst>
        <pc:spChg chg="mod">
          <ac:chgData name=" " userId="e797e583-f8f5-4da8-975c-d61c3e2fb4f5" providerId="ADAL" clId="{D716BEC6-92E4-5546-BE84-FE9EAC5254FD}" dt="2022-01-15T11:38:10.614" v="462" actId="20577"/>
          <ac:spMkLst>
            <pc:docMk/>
            <pc:sldMk cId="987531252" sldId="2147470661"/>
            <ac:spMk id="2" creationId="{8D89040E-2109-D945-9E25-C6018DC5EC3B}"/>
          </ac:spMkLst>
        </pc:spChg>
        <pc:picChg chg="add del mod">
          <ac:chgData name=" " userId="e797e583-f8f5-4da8-975c-d61c3e2fb4f5" providerId="ADAL" clId="{D716BEC6-92E4-5546-BE84-FE9EAC5254FD}" dt="2022-01-15T11:34:15.317" v="448" actId="478"/>
          <ac:picMkLst>
            <pc:docMk/>
            <pc:sldMk cId="987531252" sldId="2147470661"/>
            <ac:picMk id="4" creationId="{D4EB4F51-2B15-D34B-89D0-F787A541BFB8}"/>
          </ac:picMkLst>
        </pc:picChg>
        <pc:picChg chg="add mod">
          <ac:chgData name=" " userId="e797e583-f8f5-4da8-975c-d61c3e2fb4f5" providerId="ADAL" clId="{D716BEC6-92E4-5546-BE84-FE9EAC5254FD}" dt="2022-01-15T11:34:21.093" v="450" actId="14100"/>
          <ac:picMkLst>
            <pc:docMk/>
            <pc:sldMk cId="987531252" sldId="2147470661"/>
            <ac:picMk id="5" creationId="{77BC086C-6469-8E48-ACA3-E4408070E30E}"/>
          </ac:picMkLst>
        </pc:picChg>
      </pc:sldChg>
      <pc:sldChg chg="addSp delSp modSp new mod modAnim">
        <pc:chgData name=" " userId="e797e583-f8f5-4da8-975c-d61c3e2fb4f5" providerId="ADAL" clId="{D716BEC6-92E4-5546-BE84-FE9EAC5254FD}" dt="2022-01-15T15:24:31.071" v="610" actId="20577"/>
        <pc:sldMkLst>
          <pc:docMk/>
          <pc:sldMk cId="935854721" sldId="2147470662"/>
        </pc:sldMkLst>
        <pc:spChg chg="mod">
          <ac:chgData name=" " userId="e797e583-f8f5-4da8-975c-d61c3e2fb4f5" providerId="ADAL" clId="{D716BEC6-92E4-5546-BE84-FE9EAC5254FD}" dt="2022-01-15T11:00:06.310" v="216"/>
          <ac:spMkLst>
            <pc:docMk/>
            <pc:sldMk cId="935854721" sldId="2147470662"/>
            <ac:spMk id="2" creationId="{0130F816-4117-9146-9288-0CA85749086D}"/>
          </ac:spMkLst>
        </pc:spChg>
        <pc:spChg chg="mod">
          <ac:chgData name=" " userId="e797e583-f8f5-4da8-975c-d61c3e2fb4f5" providerId="ADAL" clId="{D716BEC6-92E4-5546-BE84-FE9EAC5254FD}" dt="2022-01-15T15:24:31.071" v="610" actId="20577"/>
          <ac:spMkLst>
            <pc:docMk/>
            <pc:sldMk cId="935854721" sldId="2147470662"/>
            <ac:spMk id="3" creationId="{A53C90B6-9334-6147-86C9-7861F9615F22}"/>
          </ac:spMkLst>
        </pc:spChg>
        <pc:spChg chg="add del mod">
          <ac:chgData name=" " userId="e797e583-f8f5-4da8-975c-d61c3e2fb4f5" providerId="ADAL" clId="{D716BEC6-92E4-5546-BE84-FE9EAC5254FD}" dt="2022-01-15T11:47:19.112" v="504" actId="478"/>
          <ac:spMkLst>
            <pc:docMk/>
            <pc:sldMk cId="935854721" sldId="2147470662"/>
            <ac:spMk id="4" creationId="{BD320A86-5E73-334F-AE6C-485AC77B0859}"/>
          </ac:spMkLst>
        </pc:spChg>
        <pc:spChg chg="add mod">
          <ac:chgData name=" " userId="e797e583-f8f5-4da8-975c-d61c3e2fb4f5" providerId="ADAL" clId="{D716BEC6-92E4-5546-BE84-FE9EAC5254FD}" dt="2022-01-15T11:48:32.328" v="533" actId="1076"/>
          <ac:spMkLst>
            <pc:docMk/>
            <pc:sldMk cId="935854721" sldId="2147470662"/>
            <ac:spMk id="5" creationId="{D262FB74-E1F0-0645-8529-B7EF65D8EB59}"/>
          </ac:spMkLst>
        </pc:spChg>
        <pc:grpChg chg="add">
          <ac:chgData name=" " userId="e797e583-f8f5-4da8-975c-d61c3e2fb4f5" providerId="ADAL" clId="{D716BEC6-92E4-5546-BE84-FE9EAC5254FD}" dt="2022-01-15T11:48:34.461" v="534" actId="164"/>
          <ac:grpSpMkLst>
            <pc:docMk/>
            <pc:sldMk cId="935854721" sldId="2147470662"/>
            <ac:grpSpMk id="6" creationId="{B3414B82-7A11-4348-9269-12E9DD1AA25C}"/>
          </ac:grpSpMkLst>
        </pc:grpChg>
        <pc:picChg chg="add mod">
          <ac:chgData name=" " userId="e797e583-f8f5-4da8-975c-d61c3e2fb4f5" providerId="ADAL" clId="{D716BEC6-92E4-5546-BE84-FE9EAC5254FD}" dt="2022-01-15T11:48:29.448" v="532" actId="14100"/>
          <ac:picMkLst>
            <pc:docMk/>
            <pc:sldMk cId="935854721" sldId="2147470662"/>
            <ac:picMk id="2050" creationId="{EDEDEA7F-D74C-1A4A-A4B6-4EECE3BB2F23}"/>
          </ac:picMkLst>
        </pc:picChg>
      </pc:sldChg>
      <pc:sldChg chg="modSp add del mod">
        <pc:chgData name=" " userId="e797e583-f8f5-4da8-975c-d61c3e2fb4f5" providerId="ADAL" clId="{D716BEC6-92E4-5546-BE84-FE9EAC5254FD}" dt="2022-01-15T11:21:53.297" v="379" actId="2696"/>
        <pc:sldMkLst>
          <pc:docMk/>
          <pc:sldMk cId="1183706942" sldId="2147470663"/>
        </pc:sldMkLst>
        <pc:spChg chg="mod">
          <ac:chgData name=" " userId="e797e583-f8f5-4da8-975c-d61c3e2fb4f5" providerId="ADAL" clId="{D716BEC6-92E4-5546-BE84-FE9EAC5254FD}" dt="2022-01-15T11:18:30.063" v="377" actId="20577"/>
          <ac:spMkLst>
            <pc:docMk/>
            <pc:sldMk cId="1183706942" sldId="2147470663"/>
            <ac:spMk id="17" creationId="{5B7519DC-3650-4913-BF3B-9D26241F153D}"/>
          </ac:spMkLst>
        </pc:spChg>
      </pc:sldChg>
      <pc:sldChg chg="addSp modSp new mod">
        <pc:chgData name=" " userId="e797e583-f8f5-4da8-975c-d61c3e2fb4f5" providerId="ADAL" clId="{D716BEC6-92E4-5546-BE84-FE9EAC5254FD}" dt="2022-01-15T11:25:27.733" v="412" actId="20577"/>
        <pc:sldMkLst>
          <pc:docMk/>
          <pc:sldMk cId="1913365104" sldId="2147470663"/>
        </pc:sldMkLst>
        <pc:spChg chg="mod">
          <ac:chgData name=" " userId="e797e583-f8f5-4da8-975c-d61c3e2fb4f5" providerId="ADAL" clId="{D716BEC6-92E4-5546-BE84-FE9EAC5254FD}" dt="2022-01-15T11:25:27.733" v="412" actId="20577"/>
          <ac:spMkLst>
            <pc:docMk/>
            <pc:sldMk cId="1913365104" sldId="2147470663"/>
            <ac:spMk id="2" creationId="{5EE113CD-9511-104D-8DE3-61BA198D4470}"/>
          </ac:spMkLst>
        </pc:spChg>
        <pc:picChg chg="add mod">
          <ac:chgData name=" " userId="e797e583-f8f5-4da8-975c-d61c3e2fb4f5" providerId="ADAL" clId="{D716BEC6-92E4-5546-BE84-FE9EAC5254FD}" dt="2022-01-15T11:25:17.559" v="394" actId="1076"/>
          <ac:picMkLst>
            <pc:docMk/>
            <pc:sldMk cId="1913365104" sldId="2147470663"/>
            <ac:picMk id="4" creationId="{4B4B2DDB-308A-AA4D-8BAE-E9AFB28B6D84}"/>
          </ac:picMkLst>
        </pc:picChg>
      </pc:sldChg>
      <pc:sldChg chg="addSp modSp new mod">
        <pc:chgData name=" " userId="e797e583-f8f5-4da8-975c-d61c3e2fb4f5" providerId="ADAL" clId="{D716BEC6-92E4-5546-BE84-FE9EAC5254FD}" dt="2022-01-15T11:38:42.139" v="484" actId="20577"/>
        <pc:sldMkLst>
          <pc:docMk/>
          <pc:sldMk cId="1044086223" sldId="2147470664"/>
        </pc:sldMkLst>
        <pc:spChg chg="mod">
          <ac:chgData name=" " userId="e797e583-f8f5-4da8-975c-d61c3e2fb4f5" providerId="ADAL" clId="{D716BEC6-92E4-5546-BE84-FE9EAC5254FD}" dt="2022-01-15T11:38:42.139" v="484" actId="20577"/>
          <ac:spMkLst>
            <pc:docMk/>
            <pc:sldMk cId="1044086223" sldId="2147470664"/>
            <ac:spMk id="2" creationId="{82E6C356-CC90-6D4B-8741-C490B7AA850D}"/>
          </ac:spMkLst>
        </pc:spChg>
        <pc:picChg chg="add mod">
          <ac:chgData name=" " userId="e797e583-f8f5-4da8-975c-d61c3e2fb4f5" providerId="ADAL" clId="{D716BEC6-92E4-5546-BE84-FE9EAC5254FD}" dt="2022-01-15T11:26:14.964" v="416" actId="1076"/>
          <ac:picMkLst>
            <pc:docMk/>
            <pc:sldMk cId="1044086223" sldId="2147470664"/>
            <ac:picMk id="4" creationId="{EA774894-7AD8-B443-BF32-AC9B51796226}"/>
          </ac:picMkLst>
        </pc:picChg>
      </pc:sldChg>
      <pc:sldChg chg="addSp modSp new mod">
        <pc:chgData name=" " userId="e797e583-f8f5-4da8-975c-d61c3e2fb4f5" providerId="ADAL" clId="{D716BEC6-92E4-5546-BE84-FE9EAC5254FD}" dt="2022-01-15T11:53:01.476" v="539" actId="20577"/>
        <pc:sldMkLst>
          <pc:docMk/>
          <pc:sldMk cId="3120245041" sldId="2147470665"/>
        </pc:sldMkLst>
        <pc:spChg chg="mod">
          <ac:chgData name=" " userId="e797e583-f8f5-4da8-975c-d61c3e2fb4f5" providerId="ADAL" clId="{D716BEC6-92E4-5546-BE84-FE9EAC5254FD}" dt="2022-01-15T11:53:01.476" v="539" actId="20577"/>
          <ac:spMkLst>
            <pc:docMk/>
            <pc:sldMk cId="3120245041" sldId="2147470665"/>
            <ac:spMk id="2" creationId="{DA4D2696-8E65-F64E-A5FC-EDA5A48440E0}"/>
          </ac:spMkLst>
        </pc:spChg>
        <pc:picChg chg="add mod">
          <ac:chgData name=" " userId="e797e583-f8f5-4da8-975c-d61c3e2fb4f5" providerId="ADAL" clId="{D716BEC6-92E4-5546-BE84-FE9EAC5254FD}" dt="2022-01-15T11:28:05.187" v="425" actId="1076"/>
          <ac:picMkLst>
            <pc:docMk/>
            <pc:sldMk cId="3120245041" sldId="2147470665"/>
            <ac:picMk id="4" creationId="{3C6034E1-EB06-8F47-853C-109C66AA8C2E}"/>
          </ac:picMkLst>
        </pc:picChg>
      </pc:sldChg>
      <pc:sldChg chg="add">
        <pc:chgData name=" " userId="e797e583-f8f5-4da8-975c-d61c3e2fb4f5" providerId="ADAL" clId="{D716BEC6-92E4-5546-BE84-FE9EAC5254FD}" dt="2022-01-15T15:19:30.345" v="591"/>
        <pc:sldMkLst>
          <pc:docMk/>
          <pc:sldMk cId="4283090341" sldId="2147470666"/>
        </pc:sldMkLst>
      </pc:sldChg>
      <pc:sldChg chg="addSp modSp new mod">
        <pc:chgData name=" " userId="e797e583-f8f5-4da8-975c-d61c3e2fb4f5" providerId="ADAL" clId="{D716BEC6-92E4-5546-BE84-FE9EAC5254FD}" dt="2022-01-15T16:25:55.320" v="687" actId="1076"/>
        <pc:sldMkLst>
          <pc:docMk/>
          <pc:sldMk cId="583958887" sldId="2147470667"/>
        </pc:sldMkLst>
        <pc:spChg chg="mod">
          <ac:chgData name=" " userId="e797e583-f8f5-4da8-975c-d61c3e2fb4f5" providerId="ADAL" clId="{D716BEC6-92E4-5546-BE84-FE9EAC5254FD}" dt="2022-01-15T15:19:56.231" v="606" actId="20577"/>
          <ac:spMkLst>
            <pc:docMk/>
            <pc:sldMk cId="583958887" sldId="2147470667"/>
            <ac:spMk id="2" creationId="{9126EAB1-6E7A-5F41-84AA-985E13C50793}"/>
          </ac:spMkLst>
        </pc:spChg>
        <pc:picChg chg="add mod">
          <ac:chgData name=" " userId="e797e583-f8f5-4da8-975c-d61c3e2fb4f5" providerId="ADAL" clId="{D716BEC6-92E4-5546-BE84-FE9EAC5254FD}" dt="2022-01-15T16:25:55.320" v="687" actId="1076"/>
          <ac:picMkLst>
            <pc:docMk/>
            <pc:sldMk cId="583958887" sldId="2147470667"/>
            <ac:picMk id="3074" creationId="{2BF54169-8EE3-9647-A309-B5E751D5796D}"/>
          </ac:picMkLst>
        </pc:picChg>
      </pc:sldChg>
      <pc:sldChg chg="addSp modSp new mod modNotesTx">
        <pc:chgData name=" " userId="e797e583-f8f5-4da8-975c-d61c3e2fb4f5" providerId="ADAL" clId="{D716BEC6-92E4-5546-BE84-FE9EAC5254FD}" dt="2022-01-15T16:39:10.876" v="877" actId="20577"/>
        <pc:sldMkLst>
          <pc:docMk/>
          <pc:sldMk cId="459791256" sldId="2147470668"/>
        </pc:sldMkLst>
        <pc:spChg chg="mod">
          <ac:chgData name=" " userId="e797e583-f8f5-4da8-975c-d61c3e2fb4f5" providerId="ADAL" clId="{D716BEC6-92E4-5546-BE84-FE9EAC5254FD}" dt="2022-01-15T16:14:59.705" v="624" actId="20577"/>
          <ac:spMkLst>
            <pc:docMk/>
            <pc:sldMk cId="459791256" sldId="2147470668"/>
            <ac:spMk id="2" creationId="{1449D1EF-EC5C-784B-8C7C-9175A517F10B}"/>
          </ac:spMkLst>
        </pc:spChg>
        <pc:spChg chg="add mod">
          <ac:chgData name=" " userId="e797e583-f8f5-4da8-975c-d61c3e2fb4f5" providerId="ADAL" clId="{D716BEC6-92E4-5546-BE84-FE9EAC5254FD}" dt="2022-01-15T16:32:36.847" v="717" actId="1076"/>
          <ac:spMkLst>
            <pc:docMk/>
            <pc:sldMk cId="459791256" sldId="2147470668"/>
            <ac:spMk id="4" creationId="{5B917479-F1A0-5540-B869-280A9E6BF500}"/>
          </ac:spMkLst>
        </pc:spChg>
        <pc:picChg chg="add mod">
          <ac:chgData name=" " userId="e797e583-f8f5-4da8-975c-d61c3e2fb4f5" providerId="ADAL" clId="{D716BEC6-92E4-5546-BE84-FE9EAC5254FD}" dt="2022-01-15T16:17:00.222" v="627" actId="1076"/>
          <ac:picMkLst>
            <pc:docMk/>
            <pc:sldMk cId="459791256" sldId="2147470668"/>
            <ac:picMk id="1026" creationId="{2AA17C78-1E21-E74C-94CB-8C5CB4831A15}"/>
          </ac:picMkLst>
        </pc:picChg>
      </pc:sldChg>
      <pc:sldChg chg="addSp delSp modSp add mod delAnim">
        <pc:chgData name=" " userId="e797e583-f8f5-4da8-975c-d61c3e2fb4f5" providerId="ADAL" clId="{D716BEC6-92E4-5546-BE84-FE9EAC5254FD}" dt="2022-01-15T16:24:37.852" v="683" actId="1037"/>
        <pc:sldMkLst>
          <pc:docMk/>
          <pc:sldMk cId="2661791287" sldId="2147470669"/>
        </pc:sldMkLst>
        <pc:spChg chg="mod">
          <ac:chgData name=" " userId="e797e583-f8f5-4da8-975c-d61c3e2fb4f5" providerId="ADAL" clId="{D716BEC6-92E4-5546-BE84-FE9EAC5254FD}" dt="2022-01-15T16:23:57.267" v="664"/>
          <ac:spMkLst>
            <pc:docMk/>
            <pc:sldMk cId="2661791287" sldId="2147470669"/>
            <ac:spMk id="17" creationId="{5B7519DC-3650-4913-BF3B-9D26241F153D}"/>
          </ac:spMkLst>
        </pc:spChg>
        <pc:spChg chg="mod">
          <ac:chgData name=" " userId="e797e583-f8f5-4da8-975c-d61c3e2fb4f5" providerId="ADAL" clId="{D716BEC6-92E4-5546-BE84-FE9EAC5254FD}" dt="2022-01-15T16:24:14.503" v="670" actId="20577"/>
          <ac:spMkLst>
            <pc:docMk/>
            <pc:sldMk cId="2661791287" sldId="2147470669"/>
            <ac:spMk id="18" creationId="{2E74F2AE-3ED3-48FA-A2FC-0102DF55A948}"/>
          </ac:spMkLst>
        </pc:spChg>
        <pc:grpChg chg="mod">
          <ac:chgData name=" " userId="e797e583-f8f5-4da8-975c-d61c3e2fb4f5" providerId="ADAL" clId="{D716BEC6-92E4-5546-BE84-FE9EAC5254FD}" dt="2022-01-15T16:24:22.514" v="671" actId="14100"/>
          <ac:grpSpMkLst>
            <pc:docMk/>
            <pc:sldMk cId="2661791287" sldId="2147470669"/>
            <ac:grpSpMk id="21" creationId="{A87104FD-9A0A-4B4A-B86A-6BA89824AA92}"/>
          </ac:grpSpMkLst>
        </pc:grpChg>
        <pc:picChg chg="del">
          <ac:chgData name=" " userId="e797e583-f8f5-4da8-975c-d61c3e2fb4f5" providerId="ADAL" clId="{D716BEC6-92E4-5546-BE84-FE9EAC5254FD}" dt="2022-01-15T16:23:20.752" v="653" actId="478"/>
          <ac:picMkLst>
            <pc:docMk/>
            <pc:sldMk cId="2661791287" sldId="2147470669"/>
            <ac:picMk id="7" creationId="{6BA5A3C9-B36A-429A-AB42-9C3F13425E48}"/>
          </ac:picMkLst>
        </pc:picChg>
        <pc:picChg chg="del">
          <ac:chgData name=" " userId="e797e583-f8f5-4da8-975c-d61c3e2fb4f5" providerId="ADAL" clId="{D716BEC6-92E4-5546-BE84-FE9EAC5254FD}" dt="2022-01-15T16:23:16.210" v="651" actId="478"/>
          <ac:picMkLst>
            <pc:docMk/>
            <pc:sldMk cId="2661791287" sldId="2147470669"/>
            <ac:picMk id="8" creationId="{E50C7D3C-92F4-DB47-BA07-DD7006282548}"/>
          </ac:picMkLst>
        </pc:picChg>
        <pc:picChg chg="del">
          <ac:chgData name=" " userId="e797e583-f8f5-4da8-975c-d61c3e2fb4f5" providerId="ADAL" clId="{D716BEC6-92E4-5546-BE84-FE9EAC5254FD}" dt="2022-01-15T16:23:19.128" v="652" actId="478"/>
          <ac:picMkLst>
            <pc:docMk/>
            <pc:sldMk cId="2661791287" sldId="2147470669"/>
            <ac:picMk id="10" creationId="{45B718CE-AB3C-4D1A-8D33-8589A4E38E7E}"/>
          </ac:picMkLst>
        </pc:picChg>
        <pc:picChg chg="add mod">
          <ac:chgData name=" " userId="e797e583-f8f5-4da8-975c-d61c3e2fb4f5" providerId="ADAL" clId="{D716BEC6-92E4-5546-BE84-FE9EAC5254FD}" dt="2022-01-15T16:24:37.852" v="683" actId="1037"/>
          <ac:picMkLst>
            <pc:docMk/>
            <pc:sldMk cId="2661791287" sldId="2147470669"/>
            <ac:picMk id="2050" creationId="{83DDB5EB-530E-9249-992F-FB4F4A4BF078}"/>
          </ac:picMkLst>
        </pc:picChg>
      </pc:sldChg>
      <pc:sldChg chg="addSp modSp new mod">
        <pc:chgData name=" " userId="e797e583-f8f5-4da8-975c-d61c3e2fb4f5" providerId="ADAL" clId="{D716BEC6-92E4-5546-BE84-FE9EAC5254FD}" dt="2022-01-15T16:32:21.228" v="714" actId="1076"/>
        <pc:sldMkLst>
          <pc:docMk/>
          <pc:sldMk cId="2090045146" sldId="2147470670"/>
        </pc:sldMkLst>
        <pc:spChg chg="mod">
          <ac:chgData name=" " userId="e797e583-f8f5-4da8-975c-d61c3e2fb4f5" providerId="ADAL" clId="{D716BEC6-92E4-5546-BE84-FE9EAC5254FD}" dt="2022-01-15T16:31:54.304" v="701" actId="20577"/>
          <ac:spMkLst>
            <pc:docMk/>
            <pc:sldMk cId="2090045146" sldId="2147470670"/>
            <ac:spMk id="2" creationId="{4901FF05-3A2D-5342-850C-56C9FAF49BB4}"/>
          </ac:spMkLst>
        </pc:spChg>
        <pc:spChg chg="add mod">
          <ac:chgData name=" " userId="e797e583-f8f5-4da8-975c-d61c3e2fb4f5" providerId="ADAL" clId="{D716BEC6-92E4-5546-BE84-FE9EAC5254FD}" dt="2022-01-15T16:32:21.228" v="714" actId="1076"/>
          <ac:spMkLst>
            <pc:docMk/>
            <pc:sldMk cId="2090045146" sldId="2147470670"/>
            <ac:spMk id="4" creationId="{A38ECA24-DF92-1E48-BDDD-1AF4C0CF7365}"/>
          </ac:spMkLst>
        </pc:spChg>
        <pc:picChg chg="add mod">
          <ac:chgData name=" " userId="e797e583-f8f5-4da8-975c-d61c3e2fb4f5" providerId="ADAL" clId="{D716BEC6-92E4-5546-BE84-FE9EAC5254FD}" dt="2022-01-15T16:31:50.445" v="691" actId="1076"/>
          <ac:picMkLst>
            <pc:docMk/>
            <pc:sldMk cId="2090045146" sldId="2147470670"/>
            <ac:picMk id="4098" creationId="{D5DA6FE2-EF0E-D647-9928-908B71ADF42E}"/>
          </ac:picMkLst>
        </pc:picChg>
      </pc:sldChg>
      <pc:sldChg chg="modSp add del mod">
        <pc:chgData name=" " userId="e797e583-f8f5-4da8-975c-d61c3e2fb4f5" providerId="ADAL" clId="{D716BEC6-92E4-5546-BE84-FE9EAC5254FD}" dt="2022-01-15T16:45:17.031" v="901" actId="2696"/>
        <pc:sldMkLst>
          <pc:docMk/>
          <pc:sldMk cId="2288825599" sldId="2147470671"/>
        </pc:sldMkLst>
        <pc:spChg chg="mod">
          <ac:chgData name=" " userId="e797e583-f8f5-4da8-975c-d61c3e2fb4f5" providerId="ADAL" clId="{D716BEC6-92E4-5546-BE84-FE9EAC5254FD}" dt="2022-01-15T16:45:09.397" v="900" actId="20577"/>
          <ac:spMkLst>
            <pc:docMk/>
            <pc:sldMk cId="2288825599" sldId="2147470671"/>
            <ac:spMk id="3" creationId="{A53C90B6-9334-6147-86C9-7861F9615F22}"/>
          </ac:spMkLst>
        </pc:spChg>
      </pc:sldChg>
      <pc:sldChg chg="add del">
        <pc:chgData name=" " userId="e797e583-f8f5-4da8-975c-d61c3e2fb4f5" providerId="ADAL" clId="{D716BEC6-92E4-5546-BE84-FE9EAC5254FD}" dt="2022-01-15T16:45:58.298" v="905" actId="2696"/>
        <pc:sldMkLst>
          <pc:docMk/>
          <pc:sldMk cId="3998660400" sldId="2147470671"/>
        </pc:sldMkLst>
      </pc:sldChg>
    </pc:docChg>
  </pc:docChgLst>
  <pc:docChgLst>
    <pc:chgData name="Peeranat Ounhanan" userId="bd584be6-2f6b-4157-a713-6565c07585d1" providerId="ADAL" clId="{610079D1-62E3-438B-9970-58073C5E7387}"/>
    <pc:docChg chg="addSld delSld modSld sldOrd modSection">
      <pc:chgData name="Peeranat Ounhanan" userId="bd584be6-2f6b-4157-a713-6565c07585d1" providerId="ADAL" clId="{610079D1-62E3-438B-9970-58073C5E7387}" dt="2022-01-08T12:15:27.164" v="6" actId="47"/>
      <pc:docMkLst>
        <pc:docMk/>
      </pc:docMkLst>
      <pc:sldChg chg="add">
        <pc:chgData name="Peeranat Ounhanan" userId="bd584be6-2f6b-4157-a713-6565c07585d1" providerId="ADAL" clId="{610079D1-62E3-438B-9970-58073C5E7387}" dt="2022-01-08T12:14:07.763" v="0"/>
        <pc:sldMkLst>
          <pc:docMk/>
          <pc:sldMk cId="3097877067" sldId="1897"/>
        </pc:sldMkLst>
      </pc:sldChg>
      <pc:sldChg chg="del">
        <pc:chgData name="Peeranat Ounhanan" userId="bd584be6-2f6b-4157-a713-6565c07585d1" providerId="ADAL" clId="{610079D1-62E3-438B-9970-58073C5E7387}" dt="2022-01-08T12:15:27.164" v="6" actId="47"/>
        <pc:sldMkLst>
          <pc:docMk/>
          <pc:sldMk cId="1230174889" sldId="2134804901"/>
        </pc:sldMkLst>
      </pc:sldChg>
      <pc:sldChg chg="del">
        <pc:chgData name="Peeranat Ounhanan" userId="bd584be6-2f6b-4157-a713-6565c07585d1" providerId="ADAL" clId="{610079D1-62E3-438B-9970-58073C5E7387}" dt="2022-01-08T12:15:27.164" v="6" actId="47"/>
        <pc:sldMkLst>
          <pc:docMk/>
          <pc:sldMk cId="4276954411" sldId="2134804904"/>
        </pc:sldMkLst>
      </pc:sldChg>
      <pc:sldChg chg="ord">
        <pc:chgData name="Peeranat Ounhanan" userId="bd584be6-2f6b-4157-a713-6565c07585d1" providerId="ADAL" clId="{610079D1-62E3-438B-9970-58073C5E7387}" dt="2022-01-08T12:14:24.319" v="4"/>
        <pc:sldMkLst>
          <pc:docMk/>
          <pc:sldMk cId="1924954273" sldId="2134804918"/>
        </pc:sldMkLst>
      </pc:sldChg>
      <pc:sldChg chg="ord">
        <pc:chgData name="Peeranat Ounhanan" userId="bd584be6-2f6b-4157-a713-6565c07585d1" providerId="ADAL" clId="{610079D1-62E3-438B-9970-58073C5E7387}" dt="2022-01-08T12:14:24.319" v="4"/>
        <pc:sldMkLst>
          <pc:docMk/>
          <pc:sldMk cId="1363273961" sldId="2134804921"/>
        </pc:sldMkLst>
      </pc:sldChg>
      <pc:sldChg chg="ord">
        <pc:chgData name="Peeranat Ounhanan" userId="bd584be6-2f6b-4157-a713-6565c07585d1" providerId="ADAL" clId="{610079D1-62E3-438B-9970-58073C5E7387}" dt="2022-01-08T12:14:24.319" v="4"/>
        <pc:sldMkLst>
          <pc:docMk/>
          <pc:sldMk cId="3305074098" sldId="2134804943"/>
        </pc:sldMkLst>
      </pc:sldChg>
      <pc:sldChg chg="del">
        <pc:chgData name="Peeranat Ounhanan" userId="bd584be6-2f6b-4157-a713-6565c07585d1" providerId="ADAL" clId="{610079D1-62E3-438B-9970-58073C5E7387}" dt="2022-01-08T12:15:27.164" v="6" actId="47"/>
        <pc:sldMkLst>
          <pc:docMk/>
          <pc:sldMk cId="3060275941" sldId="2134804969"/>
        </pc:sldMkLst>
      </pc:sldChg>
      <pc:sldChg chg="del">
        <pc:chgData name="Peeranat Ounhanan" userId="bd584be6-2f6b-4157-a713-6565c07585d1" providerId="ADAL" clId="{610079D1-62E3-438B-9970-58073C5E7387}" dt="2022-01-08T12:14:10.711" v="1" actId="47"/>
        <pc:sldMkLst>
          <pc:docMk/>
          <pc:sldMk cId="109450557" sldId="2134805001"/>
        </pc:sldMkLst>
      </pc:sldChg>
      <pc:sldChg chg="del">
        <pc:chgData name="Peeranat Ounhanan" userId="bd584be6-2f6b-4157-a713-6565c07585d1" providerId="ADAL" clId="{610079D1-62E3-438B-9970-58073C5E7387}" dt="2022-01-08T12:14:28.132" v="5" actId="47"/>
        <pc:sldMkLst>
          <pc:docMk/>
          <pc:sldMk cId="3654328770" sldId="2134805004"/>
        </pc:sldMkLst>
      </pc:sldChg>
      <pc:sldChg chg="del">
        <pc:chgData name="Peeranat Ounhanan" userId="bd584be6-2f6b-4157-a713-6565c07585d1" providerId="ADAL" clId="{610079D1-62E3-438B-9970-58073C5E7387}" dt="2022-01-08T12:14:18.735" v="2" actId="47"/>
        <pc:sldMkLst>
          <pc:docMk/>
          <pc:sldMk cId="3496421645" sldId="2134805014"/>
        </pc:sldMkLst>
      </pc:sldChg>
      <pc:sldChg chg="del">
        <pc:chgData name="Peeranat Ounhanan" userId="bd584be6-2f6b-4157-a713-6565c07585d1" providerId="ADAL" clId="{610079D1-62E3-438B-9970-58073C5E7387}" dt="2022-01-08T12:14:18.735" v="2" actId="47"/>
        <pc:sldMkLst>
          <pc:docMk/>
          <pc:sldMk cId="3730617911" sldId="2134805016"/>
        </pc:sldMkLst>
      </pc:sldChg>
      <pc:sldChg chg="del">
        <pc:chgData name="Peeranat Ounhanan" userId="bd584be6-2f6b-4157-a713-6565c07585d1" providerId="ADAL" clId="{610079D1-62E3-438B-9970-58073C5E7387}" dt="2022-01-08T12:14:18.735" v="2" actId="47"/>
        <pc:sldMkLst>
          <pc:docMk/>
          <pc:sldMk cId="1722456151" sldId="2134805017"/>
        </pc:sldMkLst>
      </pc:sldChg>
      <pc:sldChg chg="add">
        <pc:chgData name="Peeranat Ounhanan" userId="bd584be6-2f6b-4157-a713-6565c07585d1" providerId="ADAL" clId="{610079D1-62E3-438B-9970-58073C5E7387}" dt="2022-01-08T12:14:07.763" v="0"/>
        <pc:sldMkLst>
          <pc:docMk/>
          <pc:sldMk cId="3026277774" sldId="2147469847"/>
        </pc:sldMkLst>
      </pc:sldChg>
      <pc:sldChg chg="add">
        <pc:chgData name="Peeranat Ounhanan" userId="bd584be6-2f6b-4157-a713-6565c07585d1" providerId="ADAL" clId="{610079D1-62E3-438B-9970-58073C5E7387}" dt="2022-01-08T12:14:07.763" v="0"/>
        <pc:sldMkLst>
          <pc:docMk/>
          <pc:sldMk cId="2316052349" sldId="2147469853"/>
        </pc:sldMkLst>
      </pc:sldChg>
      <pc:sldChg chg="add">
        <pc:chgData name="Peeranat Ounhanan" userId="bd584be6-2f6b-4157-a713-6565c07585d1" providerId="ADAL" clId="{610079D1-62E3-438B-9970-58073C5E7387}" dt="2022-01-08T12:14:07.763" v="0"/>
        <pc:sldMkLst>
          <pc:docMk/>
          <pc:sldMk cId="1922711692" sldId="2147469854"/>
        </pc:sldMkLst>
      </pc:sldChg>
      <pc:sldChg chg="add">
        <pc:chgData name="Peeranat Ounhanan" userId="bd584be6-2f6b-4157-a713-6565c07585d1" providerId="ADAL" clId="{610079D1-62E3-438B-9970-58073C5E7387}" dt="2022-01-08T12:14:07.763" v="0"/>
        <pc:sldMkLst>
          <pc:docMk/>
          <pc:sldMk cId="276898364" sldId="2147469855"/>
        </pc:sldMkLst>
      </pc:sldChg>
      <pc:sldChg chg="add">
        <pc:chgData name="Peeranat Ounhanan" userId="bd584be6-2f6b-4157-a713-6565c07585d1" providerId="ADAL" clId="{610079D1-62E3-438B-9970-58073C5E7387}" dt="2022-01-08T12:14:07.763" v="0"/>
        <pc:sldMkLst>
          <pc:docMk/>
          <pc:sldMk cId="580471479" sldId="2147469856"/>
        </pc:sldMkLst>
      </pc:sldChg>
      <pc:sldChg chg="add">
        <pc:chgData name="Peeranat Ounhanan" userId="bd584be6-2f6b-4157-a713-6565c07585d1" providerId="ADAL" clId="{610079D1-62E3-438B-9970-58073C5E7387}" dt="2022-01-08T12:14:07.763" v="0"/>
        <pc:sldMkLst>
          <pc:docMk/>
          <pc:sldMk cId="3017535826" sldId="2147470630"/>
        </pc:sldMkLst>
      </pc:sldChg>
      <pc:sldChg chg="add">
        <pc:chgData name="Peeranat Ounhanan" userId="bd584be6-2f6b-4157-a713-6565c07585d1" providerId="ADAL" clId="{610079D1-62E3-438B-9970-58073C5E7387}" dt="2022-01-08T12:14:07.763" v="0"/>
        <pc:sldMkLst>
          <pc:docMk/>
          <pc:sldMk cId="3536954490" sldId="2147470631"/>
        </pc:sldMkLst>
      </pc:sldChg>
      <pc:sldChg chg="add">
        <pc:chgData name="Peeranat Ounhanan" userId="bd584be6-2f6b-4157-a713-6565c07585d1" providerId="ADAL" clId="{610079D1-62E3-438B-9970-58073C5E7387}" dt="2022-01-08T12:14:07.763" v="0"/>
        <pc:sldMkLst>
          <pc:docMk/>
          <pc:sldMk cId="666562484" sldId="2147470653"/>
        </pc:sldMkLst>
      </pc:sldChg>
      <pc:sldChg chg="add">
        <pc:chgData name="Peeranat Ounhanan" userId="bd584be6-2f6b-4157-a713-6565c07585d1" providerId="ADAL" clId="{610079D1-62E3-438B-9970-58073C5E7387}" dt="2022-01-08T12:14:07.763" v="0"/>
        <pc:sldMkLst>
          <pc:docMk/>
          <pc:sldMk cId="720030216" sldId="2147470654"/>
        </pc:sldMkLst>
      </pc:sldChg>
      <pc:sldChg chg="add">
        <pc:chgData name="Peeranat Ounhanan" userId="bd584be6-2f6b-4157-a713-6565c07585d1" providerId="ADAL" clId="{610079D1-62E3-438B-9970-58073C5E7387}" dt="2022-01-08T12:14:07.763" v="0"/>
        <pc:sldMkLst>
          <pc:docMk/>
          <pc:sldMk cId="3476909215" sldId="2147470655"/>
        </pc:sldMkLst>
      </pc:sldChg>
    </pc:docChg>
  </pc:docChgLst>
  <pc:docChgLst>
    <pc:chgData name="Natworpong Loyswai" userId="5a1f4bfd-3576-45e1-b12e-1cbc62362496" providerId="ADAL" clId="{168CD13E-127F-4251-B73D-FEE53A9DDC08}"/>
    <pc:docChg chg="modSld sldOrd">
      <pc:chgData name="Natworpong Loyswai" userId="5a1f4bfd-3576-45e1-b12e-1cbc62362496" providerId="ADAL" clId="{168CD13E-127F-4251-B73D-FEE53A9DDC08}" dt="2022-01-28T18:27:14.966" v="1" actId="20577"/>
      <pc:docMkLst>
        <pc:docMk/>
      </pc:docMkLst>
      <pc:sldChg chg="ord">
        <pc:chgData name="Natworpong Loyswai" userId="5a1f4bfd-3576-45e1-b12e-1cbc62362496" providerId="ADAL" clId="{168CD13E-127F-4251-B73D-FEE53A9DDC08}" dt="2022-01-28T17:41:36.520" v="0" actId="20578"/>
        <pc:sldMkLst>
          <pc:docMk/>
          <pc:sldMk cId="3476909215" sldId="2147470655"/>
        </pc:sldMkLst>
      </pc:sldChg>
      <pc:sldChg chg="modNotesTx">
        <pc:chgData name="Natworpong Loyswai" userId="5a1f4bfd-3576-45e1-b12e-1cbc62362496" providerId="ADAL" clId="{168CD13E-127F-4251-B73D-FEE53A9DDC08}" dt="2022-01-28T18:27:14.966" v="1" actId="20577"/>
        <pc:sldMkLst>
          <pc:docMk/>
          <pc:sldMk cId="935854721" sldId="214747066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7311AC-8276-7744-B5B8-F81E61FD2500}" type="datetime8">
              <a:rPr lang="en-US" smtClean="0">
                <a:latin typeface="Segoe UI" pitchFamily="34" charset="0"/>
              </a:rPr>
              <a:t>6/24/2022 6:29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FFB69CB9-6B64-A142-80DB-6AEE39AC0892}" type="datetime8">
              <a:rPr lang="en-US" smtClean="0"/>
              <a:t>6/24/2022 6:29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37DEB9F-FD0B-3B4C-BA32-B207490585DD}" type="datetime8">
              <a:rPr lang="en-US" smtClean="0"/>
              <a:t>6/24/2022 6:29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09962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99155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35A51FD-DA51-6342-B8FC-3A5B8553AEC0}" type="datetime8">
              <a:rPr lang="en-US" smtClean="0"/>
              <a:t>6/24/2022 6:29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6525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755903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021054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445403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183855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51255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59953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533409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FE38E8-F409-4F9D-8506-3327F7AF4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58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52333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49944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229180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35A51FD-DA51-6342-B8FC-3A5B8553AEC0}" type="datetime8">
              <a:rPr lang="en-US" smtClean="0"/>
              <a:t>6/24/2022 6:29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477028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041514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th-TH" b="1" i="0" dirty="0">
                <a:solidFill>
                  <a:srgbClr val="E6E6E6"/>
                </a:solidFill>
                <a:effectLst/>
                <a:latin typeface="Segoe UI" panose="020B0502040204020203" pitchFamily="34" charset="0"/>
              </a:rPr>
              <a:t>วิศวกรข้อมูล</a:t>
            </a:r>
            <a:endParaRPr lang="th-TH" b="0" i="0" dirty="0">
              <a:solidFill>
                <a:srgbClr val="E6E6E6"/>
              </a:solidFill>
              <a:effectLst/>
              <a:latin typeface="Segoe UI" panose="020B0502040204020203" pitchFamily="34" charset="0"/>
            </a:endParaRPr>
          </a:p>
          <a:p>
            <a:pPr algn="l"/>
            <a:r>
              <a:rPr lang="th-TH" b="0" i="0" dirty="0">
                <a:solidFill>
                  <a:srgbClr val="E6E6E6"/>
                </a:solidFill>
                <a:effectLst/>
                <a:latin typeface="Segoe UI" panose="020B0502040204020203" pitchFamily="34" charset="0"/>
              </a:rPr>
              <a:t>วิศวกรข้อมูลจัดเตรียมและตั้งค่าเทคโนโลยีแพลตฟอร์มข้อมูลที่อยู่ในองค์กรและในระบบคลาวด์ พวกเขาจัดการและรักษาความปลอดภัยการไหลของข้อมูลที่มีโครงสร้างและไม่มีโครงสร้างจากหลายแหล่ง แพลตฟอร์มข้อมูลที่พวกเขาใช้อาจรวมถึงฐานข้อมูลเชิงสัมพันธ์ฐานข้อมูลที่ไม่เกี่ยวข้องสตรีมข้อมูลและที่จัดเก็บไฟล์ วิศวกรข้อมูลยังช่วยให้มั่นใจได้ว่าบริการข้อมูลจะรวมเข้ากับเทคโนโลยีแพลตฟอร์มข้อมูลหรือบริการแอปพลิเคชันอื่น ๆ อย่างปลอดภัยและราบรื่นเช่น </a:t>
            </a:r>
            <a:r>
              <a:rPr lang="en-US" b="0" i="0" dirty="0">
                <a:solidFill>
                  <a:srgbClr val="E6E6E6"/>
                </a:solidFill>
                <a:effectLst/>
                <a:latin typeface="Segoe UI" panose="020B0502040204020203" pitchFamily="34" charset="0"/>
              </a:rPr>
              <a:t>Azure Cognitive Services, Azure Search </a:t>
            </a:r>
            <a:r>
              <a:rPr lang="th-TH" b="0" i="0" dirty="0">
                <a:solidFill>
                  <a:srgbClr val="E6E6E6"/>
                </a:solidFill>
                <a:effectLst/>
                <a:latin typeface="Segoe UI" panose="020B0502040204020203" pitchFamily="34" charset="0"/>
              </a:rPr>
              <a:t>หรือแม้แต่บอท</a:t>
            </a:r>
          </a:p>
          <a:p>
            <a:pPr algn="l"/>
            <a:r>
              <a:rPr lang="th-TH" b="0" i="0" dirty="0">
                <a:solidFill>
                  <a:srgbClr val="E6E6E6"/>
                </a:solidFill>
                <a:effectLst/>
                <a:latin typeface="Segoe UI" panose="020B0502040204020203" pitchFamily="34" charset="0"/>
              </a:rPr>
              <a:t>วิศวกรข้อมูล </a:t>
            </a:r>
            <a:r>
              <a:rPr lang="en-US" b="0" i="0" dirty="0">
                <a:solidFill>
                  <a:srgbClr val="E6E6E6"/>
                </a:solidFill>
                <a:effectLst/>
                <a:latin typeface="Segoe UI" panose="020B0502040204020203" pitchFamily="34" charset="0"/>
              </a:rPr>
              <a:t>Azure </a:t>
            </a:r>
            <a:r>
              <a:rPr lang="th-TH" b="0" i="0" dirty="0">
                <a:solidFill>
                  <a:srgbClr val="E6E6E6"/>
                </a:solidFill>
                <a:effectLst/>
                <a:latin typeface="Segoe UI" panose="020B0502040204020203" pitchFamily="34" charset="0"/>
              </a:rPr>
              <a:t>มุ่งเน้นไปที่งานที่เกี่ยวข้องกับข้อมูลใน </a:t>
            </a:r>
            <a:r>
              <a:rPr lang="en-US" b="0" i="0" dirty="0">
                <a:solidFill>
                  <a:srgbClr val="E6E6E6"/>
                </a:solidFill>
                <a:effectLst/>
                <a:latin typeface="Segoe UI" panose="020B0502040204020203" pitchFamily="34" charset="0"/>
              </a:rPr>
              <a:t>Azure </a:t>
            </a:r>
            <a:r>
              <a:rPr lang="th-TH" b="0" i="0" dirty="0">
                <a:solidFill>
                  <a:srgbClr val="E6E6E6"/>
                </a:solidFill>
                <a:effectLst/>
                <a:latin typeface="Segoe UI" panose="020B0502040204020203" pitchFamily="34" charset="0"/>
              </a:rPr>
              <a:t>ความรับผิดชอบหลัก ได้แก่ การใช้บริการและเครื่องมือเพื่อนําเข้าออกและแปลงข้อมูลจากหลายแหล่ง วิศวกรข้อมูล </a:t>
            </a:r>
            <a:r>
              <a:rPr lang="en-US" b="0" i="0" dirty="0">
                <a:solidFill>
                  <a:srgbClr val="E6E6E6"/>
                </a:solidFill>
                <a:effectLst/>
                <a:latin typeface="Segoe UI" panose="020B0502040204020203" pitchFamily="34" charset="0"/>
              </a:rPr>
              <a:t>Azure </a:t>
            </a:r>
            <a:r>
              <a:rPr lang="th-TH" b="0" i="0" dirty="0">
                <a:solidFill>
                  <a:srgbClr val="E6E6E6"/>
                </a:solidFill>
                <a:effectLst/>
                <a:latin typeface="Segoe UI" panose="020B0502040204020203" pitchFamily="34" charset="0"/>
              </a:rPr>
              <a:t>ร่วมมือกับผู้มีส่วนได้ส่วนเสียทางธุรกิจเพื่อระบุและตอบสนองความต้องการของข้อมูล พวกเขาออกแบบและใช้โซลูชัน นอกจากนี้ยังจัดการตรวจสอบและรับประกันความปลอดภัยและความเป็นส่วนตัวของข้อมูลเพื่อตอบสนองความต้องการทางธุรกิจ</a:t>
            </a:r>
          </a:p>
          <a:p>
            <a:pPr algn="l"/>
            <a:endParaRPr lang="th-TH" b="0" i="0" dirty="0">
              <a:solidFill>
                <a:srgbClr val="E6E6E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th-TH" b="1" i="0" dirty="0">
                <a:solidFill>
                  <a:srgbClr val="E6E6E6"/>
                </a:solidFill>
                <a:effectLst/>
                <a:latin typeface="Segoe UI" panose="020B0502040204020203" pitchFamily="34" charset="0"/>
              </a:rPr>
              <a:t>นักวิทยาศาสตร์ข้อมูล</a:t>
            </a:r>
          </a:p>
          <a:p>
            <a:r>
              <a:rPr lang="th-TH" dirty="0"/>
              <a:t>นักวิทยาศาสตร์ข้อมูลทําการวิเคราะห์ขั้นสูงเพื่อดึงค่าจากข้อมูล งานของพวกเขาอาจแตกต่างกันไปตั้งแต่การวิเคราะห์เชิงพรรณนาไปจนถึงการวิเคราะห์เชิงคาดการณ์ การวิเคราะห์เชิงพรรณนาจะประเมินข้อมูลผ่านกระบวนการที่เรียกว่าการวิเคราะห์ข้อมูลเชิงสํารวจ (</a:t>
            </a:r>
            <a:r>
              <a:rPr lang="en-US" dirty="0"/>
              <a:t>EDA) </a:t>
            </a:r>
            <a:r>
              <a:rPr lang="th-TH" dirty="0"/>
              <a:t>การวิเคราะห์เชิงคาดการณ์จะใช้ในแมชชีนเลิร์นนิงเพื่อใช้เทคนิคการสร้างแบบจําลองที่สามารถตรวจจับความผิดปกติหรือรูปแบบได้ สิ่งเหล่านี้เป็นส่วนสําคัญของแบบจําลองการคาดการณ์</a:t>
            </a:r>
          </a:p>
          <a:p>
            <a:endParaRPr lang="th-TH" dirty="0"/>
          </a:p>
          <a:p>
            <a:r>
              <a:rPr lang="th-TH" dirty="0"/>
              <a:t>การวิเคราะห์เชิงพรรณนาและเชิงคาดการณ์เป็นเพียงแง่มุมหนึ่งของงานของนักวิทยาศาสตร์ข้อมูล นักวิทยาศาสตร์ข้อมูลบางคนอาจทํางานในขอบเขตของการเรียนรู้เชิงลึกการทดลองซ้ํา ๆ เพื่อแก้ปัญหาข้อมูลที่ซับซ้อนโดยใช้อัลกอริทึมที่กําหนดเอง</a:t>
            </a:r>
          </a:p>
          <a:p>
            <a:r>
              <a:rPr lang="th-TH" dirty="0"/>
              <a:t>วิศวกร </a:t>
            </a:r>
            <a:r>
              <a:rPr lang="en-US" dirty="0"/>
              <a:t>AI</a:t>
            </a:r>
          </a:p>
          <a:p>
            <a:r>
              <a:rPr lang="th-TH" dirty="0"/>
              <a:t>วิศวกร </a:t>
            </a:r>
            <a:r>
              <a:rPr lang="en-US" dirty="0"/>
              <a:t>AI </a:t>
            </a:r>
            <a:r>
              <a:rPr lang="th-TH" dirty="0"/>
              <a:t>ทํางานร่วมกับบริการ </a:t>
            </a:r>
            <a:r>
              <a:rPr lang="en-US" dirty="0"/>
              <a:t>AI </a:t>
            </a:r>
            <a:r>
              <a:rPr lang="th-TH" dirty="0"/>
              <a:t>เช่นบริการด้านความรู้ความเข้าใจการค้นหาความรู้ความเข้าใจและกรอบบอท บริการด้านความรู้ความเข้าใจรวมถึงการมองเห็นด้วยคอมพิวเตอร์การวิเคราะห์ข้อความการค้นหา </a:t>
            </a:r>
            <a:r>
              <a:rPr lang="en-US" dirty="0"/>
              <a:t>Bing </a:t>
            </a:r>
            <a:r>
              <a:rPr lang="th-TH" dirty="0"/>
              <a:t>และความเข้าใจภาษา (</a:t>
            </a:r>
            <a:r>
              <a:rPr lang="en-US" dirty="0"/>
              <a:t>LUIS)</a:t>
            </a:r>
          </a:p>
          <a:p>
            <a:endParaRPr lang="en-US" dirty="0"/>
          </a:p>
          <a:p>
            <a:r>
              <a:rPr lang="th-TH" dirty="0"/>
              <a:t>แทนที่จะสร้างแบบจําลองวิศวกร </a:t>
            </a:r>
            <a:r>
              <a:rPr lang="en-US" dirty="0"/>
              <a:t>AI </a:t>
            </a:r>
            <a:r>
              <a:rPr lang="th-TH" dirty="0"/>
              <a:t>จะใช้ความสามารถที่สร้างไว้ล่วงหน้าของ </a:t>
            </a:r>
            <a:r>
              <a:rPr lang="en-US" dirty="0"/>
              <a:t>API </a:t>
            </a:r>
            <a:r>
              <a:rPr lang="th-TH" dirty="0"/>
              <a:t>บริการองค์ความรู้ วิศวกร </a:t>
            </a:r>
            <a:r>
              <a:rPr lang="en-US" dirty="0"/>
              <a:t>AI </a:t>
            </a:r>
            <a:r>
              <a:rPr lang="th-TH" dirty="0"/>
              <a:t>ฝังความสามารถเหล่านี้ไว้ในแอปพลิเคชันหรือบอทใหม่หรือที่มีอยู่ วิศวกร </a:t>
            </a:r>
            <a:r>
              <a:rPr lang="en-US" dirty="0"/>
              <a:t>AI </a:t>
            </a:r>
            <a:r>
              <a:rPr lang="th-TH" dirty="0"/>
              <a:t>อาศัยความเชี่ยวชาญของวิศวกรข้อมูลในการจัดเก็บข้อมูลที่สร้างขึ้นจาก </a:t>
            </a:r>
            <a:r>
              <a:rPr lang="en-US" dirty="0"/>
              <a:t>AI</a:t>
            </a:r>
          </a:p>
          <a:p>
            <a:endParaRPr lang="en-US" dirty="0"/>
          </a:p>
          <a:p>
            <a:r>
              <a:rPr lang="th-TH" dirty="0"/>
              <a:t>ตัวอย่างเช่น วิศวกร </a:t>
            </a:r>
            <a:r>
              <a:rPr lang="en-US" dirty="0"/>
              <a:t>AI </a:t>
            </a:r>
            <a:r>
              <a:rPr lang="th-TH" dirty="0"/>
              <a:t>อาจกําลังทํางานบนโปรแกรมประยุกต์ </a:t>
            </a:r>
            <a:r>
              <a:rPr lang="en-US" dirty="0"/>
              <a:t>Computer Vision </a:t>
            </a:r>
            <a:r>
              <a:rPr lang="th-TH" dirty="0"/>
              <a:t>ที่ประมวลผลรูปภาพ วิศวกร </a:t>
            </a:r>
            <a:r>
              <a:rPr lang="en-US" dirty="0"/>
              <a:t>AI </a:t>
            </a:r>
            <a:r>
              <a:rPr lang="th-TH" dirty="0"/>
              <a:t>นี้จะขอให้วิศวกรข้อมูลจัดเตรียมอินสแตนซ์ </a:t>
            </a:r>
            <a:r>
              <a:rPr lang="en-US" dirty="0"/>
              <a:t>Azure Cosmos DB </a:t>
            </a:r>
            <a:r>
              <a:rPr lang="th-TH" dirty="0"/>
              <a:t>เพื่อจัดเก็บข้อมูลเมตาและแท็กที่แอปพลิเคชัน </a:t>
            </a:r>
            <a:r>
              <a:rPr lang="en-US" dirty="0"/>
              <a:t>Computer Vision </a:t>
            </a:r>
            <a:r>
              <a:rPr lang="th-TH" dirty="0"/>
              <a:t>สร้างขึ้น</a:t>
            </a:r>
          </a:p>
          <a:p>
            <a:endParaRPr lang="th-TH" dirty="0"/>
          </a:p>
          <a:p>
            <a:r>
              <a:rPr lang="th-TH" dirty="0"/>
              <a:t>ความแตกต่างของบทบาท</a:t>
            </a:r>
          </a:p>
          <a:p>
            <a:r>
              <a:rPr lang="th-TH" dirty="0"/>
              <a:t>บทบาทของวิศวกรข้อมูลวิศวกร </a:t>
            </a:r>
            <a:r>
              <a:rPr lang="en-US" dirty="0"/>
              <a:t>AI </a:t>
            </a:r>
            <a:r>
              <a:rPr lang="th-TH" dirty="0"/>
              <a:t>และนักวิทยาศาสตร์ข้อมูลแตกต่างกัน แต่ละบทบาทแก้ปัญหาที่แตกต่างกัน</a:t>
            </a:r>
          </a:p>
          <a:p>
            <a:endParaRPr lang="th-TH" dirty="0"/>
          </a:p>
          <a:p>
            <a:r>
              <a:rPr lang="th-TH" dirty="0"/>
              <a:t>วิศวกรข้อมูลจัดเตรียมที่เก็บข้อมูลเป็นหลัก พวกเขาตรวจสอบให้แน่ใจว่าข้อมูลจํานวนมากได้รับการสกัดโหลดและแปลงอย่างปลอดภัยและคุ้มค่า</a:t>
            </a:r>
          </a:p>
          <a:p>
            <a:endParaRPr lang="th-TH" dirty="0"/>
          </a:p>
          <a:p>
            <a:r>
              <a:rPr lang="th-TH" dirty="0"/>
              <a:t>วิศวกร </a:t>
            </a:r>
            <a:r>
              <a:rPr lang="en-US" dirty="0"/>
              <a:t>AI </a:t>
            </a:r>
            <a:r>
              <a:rPr lang="th-TH" dirty="0"/>
              <a:t>เพิ่มความสามารถอัจฉริยะด้านการมองเห็น เสียง ภาษา และความรู้ให้กับแอปพลิเคชัน ในการทําเช่นนี้พวกเขาใช้ข้อเสนอบริการความรู้ความเข้าใจที่มีอยู่นอกกรอบ</a:t>
            </a:r>
          </a:p>
          <a:p>
            <a:endParaRPr lang="th-TH" dirty="0"/>
          </a:p>
          <a:p>
            <a:r>
              <a:rPr lang="th-TH" dirty="0"/>
              <a:t>เมื่อแอปพลิเคชันบริการความรู้ความเข้าใจถึงขีดความสามารถวิศวกร </a:t>
            </a:r>
            <a:r>
              <a:rPr lang="en-US" dirty="0"/>
              <a:t>AI </a:t>
            </a:r>
            <a:r>
              <a:rPr lang="th-TH" dirty="0"/>
              <a:t>จะเรียกนักวิทยาศาสตร์ข้อมูล นักวิทยาศาสตร์ข้อมูลพัฒนาโมเดลแมชชีนเลิร์นนิงและปรับแต่งส่วนประกอบสําหรับแอปพลิเคชันของวิศวกร </a:t>
            </a:r>
            <a:r>
              <a:rPr lang="en-US" dirty="0"/>
              <a:t>AI</a:t>
            </a:r>
          </a:p>
          <a:p>
            <a:endParaRPr lang="en-US" dirty="0"/>
          </a:p>
          <a:p>
            <a:r>
              <a:rPr lang="th-TH" dirty="0"/>
              <a:t>บทบาทของเทคโนโลยีข้อมูลแต่ละบทบาทมีความแตกต่างกันและแต่ละคนมีส่วนสําคัญต่อโครงการการเปลี่ยนแปลงทางดิจิทัล</a:t>
            </a:r>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312781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a:t>นี่คืองานบางส่วนของวิศวกรข้อมูล </a:t>
            </a:r>
            <a:r>
              <a:rPr lang="en-US" dirty="0"/>
              <a:t>Azure:</a:t>
            </a:r>
          </a:p>
          <a:p>
            <a:endParaRPr lang="en-US" dirty="0"/>
          </a:p>
          <a:p>
            <a:r>
              <a:rPr lang="th-TH" dirty="0"/>
              <a:t>1. ออกแบบและพัฒนาโซลูชันการจัดเก็บข้อมูลและการประมวลผลข้อมูลสําหรับองค์กร</a:t>
            </a:r>
          </a:p>
          <a:p>
            <a:r>
              <a:rPr lang="th-TH" dirty="0"/>
              <a:t>2. ตั้งค่าและปรับใช้บริการข้อมูลบนคลาวด์ เช่น </a:t>
            </a:r>
            <a:r>
              <a:rPr lang="en-US" dirty="0"/>
              <a:t>Blob services database</a:t>
            </a:r>
            <a:r>
              <a:rPr lang="th-TH" dirty="0"/>
              <a:t> และการวิเคราะห์</a:t>
            </a:r>
          </a:p>
          <a:p>
            <a:r>
              <a:rPr lang="th-TH" dirty="0"/>
              <a:t>3. รักษาความปลอดภัยบนแพลตฟอร์มและข้อมูลที่เก็บ ตรวจสอบให้แน่ใจว่าเฉพาะผู้ใช้ที่จําเป็นเท่านั้นที่สามารถเข้าถึงข้อมูลได้</a:t>
            </a:r>
          </a:p>
          <a:p>
            <a:r>
              <a:rPr lang="th-TH" dirty="0"/>
              <a:t>4. สร้างความมั่นใจในความต่อเนื่องทางธุรกิจในสภาพที่ผิดปกติโดยใช้เทคนิคสําหรับความพร้อมใช้งานสูงและการกู้คืนความเสียหาย</a:t>
            </a:r>
          </a:p>
          <a:p>
            <a:r>
              <a:rPr lang="th-TH" dirty="0"/>
              <a:t>5. ตรวจสอบเพื่อให้แน่ใจว่าระบบทํางานอย่างถูกต้องและคุ้มค่า</a:t>
            </a:r>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96996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th-TH" b="0" i="0" dirty="0">
                <a:solidFill>
                  <a:srgbClr val="E6E6E6"/>
                </a:solidFill>
                <a:effectLst/>
                <a:latin typeface="Segoe UI" panose="020B0502040204020203" pitchFamily="34" charset="0"/>
              </a:rPr>
              <a:t>เมื่อเร็ว ๆ นี้เครือข่ายสุขภาพ </a:t>
            </a:r>
            <a:r>
              <a:rPr lang="en-US" b="0" i="0" dirty="0">
                <a:solidFill>
                  <a:srgbClr val="E6E6E6"/>
                </a:solidFill>
                <a:effectLst/>
                <a:latin typeface="Segoe UI" panose="020B0502040204020203" pitchFamily="34" charset="0"/>
              </a:rPr>
              <a:t>Contoso </a:t>
            </a:r>
            <a:r>
              <a:rPr lang="th-TH" b="0" i="0" dirty="0">
                <a:solidFill>
                  <a:srgbClr val="E6E6E6"/>
                </a:solidFill>
                <a:effectLst/>
                <a:latin typeface="Segoe UI" panose="020B0502040204020203" pitchFamily="34" charset="0"/>
              </a:rPr>
              <a:t>ได้ปรับใช้อุปกรณ์ </a:t>
            </a:r>
            <a:r>
              <a:rPr lang="en-US" b="0" i="0" dirty="0">
                <a:solidFill>
                  <a:srgbClr val="E6E6E6"/>
                </a:solidFill>
                <a:effectLst/>
                <a:latin typeface="Segoe UI" panose="020B0502040204020203" pitchFamily="34" charset="0"/>
              </a:rPr>
              <a:t>IoT </a:t>
            </a:r>
            <a:r>
              <a:rPr lang="th-TH" b="0" i="0" dirty="0">
                <a:solidFill>
                  <a:srgbClr val="E6E6E6"/>
                </a:solidFill>
                <a:effectLst/>
                <a:latin typeface="Segoe UI" panose="020B0502040204020203" pitchFamily="34" charset="0"/>
              </a:rPr>
              <a:t>ไปยังหน่วยดูแลผู้ป่วยหนัก (</a:t>
            </a:r>
            <a:r>
              <a:rPr lang="en-US" b="0" i="0" dirty="0">
                <a:solidFill>
                  <a:srgbClr val="E6E6E6"/>
                </a:solidFill>
                <a:effectLst/>
                <a:latin typeface="Segoe UI" panose="020B0502040204020203" pitchFamily="34" charset="0"/>
              </a:rPr>
              <a:t>ICU) </a:t>
            </a:r>
            <a:r>
              <a:rPr lang="th-TH" b="0" i="0" dirty="0">
                <a:solidFill>
                  <a:srgbClr val="E6E6E6"/>
                </a:solidFill>
                <a:effectLst/>
                <a:latin typeface="Segoe UI" panose="020B0502040204020203" pitchFamily="34" charset="0"/>
              </a:rPr>
              <a:t>นี่คือเป้าหมายของโครงการ:</a:t>
            </a:r>
          </a:p>
          <a:p>
            <a:pPr algn="l">
              <a:buFont typeface="Arial" panose="020B0604020202020204" pitchFamily="34" charset="0"/>
              <a:buChar char="•"/>
            </a:pPr>
            <a:r>
              <a:rPr lang="th-TH" b="0" i="0" dirty="0">
                <a:solidFill>
                  <a:srgbClr val="E6E6E6"/>
                </a:solidFill>
                <a:effectLst/>
                <a:latin typeface="Segoe UI" panose="020B0502040204020203" pitchFamily="34" charset="0"/>
              </a:rPr>
              <a:t>รวบรวมข้อมูลเกี่ยวกับการตรวจสอบไบโอเมตริกซ์ของผู้ป่วยแบบเรียลไทม์เพื่อช่วยให้แพทย์รักษาผู้ป่วยของพวกเขา</a:t>
            </a:r>
          </a:p>
          <a:p>
            <a:pPr algn="l">
              <a:buFont typeface="Arial" panose="020B0604020202020204" pitchFamily="34" charset="0"/>
              <a:buChar char="•"/>
            </a:pPr>
            <a:r>
              <a:rPr lang="th-TH" b="0" i="0" dirty="0">
                <a:solidFill>
                  <a:srgbClr val="E6E6E6"/>
                </a:solidFill>
                <a:effectLst/>
                <a:latin typeface="Segoe UI" panose="020B0502040204020203" pitchFamily="34" charset="0"/>
              </a:rPr>
              <a:t>จัดเก็บข้อมูลไบโอเมตริกซ์เพื่อให้ศูนย์วิจัยของ </a:t>
            </a:r>
            <a:r>
              <a:rPr lang="en-US" b="0" i="0" dirty="0">
                <a:solidFill>
                  <a:srgbClr val="E6E6E6"/>
                </a:solidFill>
                <a:effectLst/>
                <a:latin typeface="Segoe UI" panose="020B0502040204020203" pitchFamily="34" charset="0"/>
              </a:rPr>
              <a:t>Contoso </a:t>
            </a:r>
            <a:r>
              <a:rPr lang="th-TH" b="0" i="0" dirty="0">
                <a:solidFill>
                  <a:srgbClr val="E6E6E6"/>
                </a:solidFill>
                <a:effectLst/>
                <a:latin typeface="Segoe UI" panose="020B0502040204020203" pitchFamily="34" charset="0"/>
              </a:rPr>
              <a:t>สามารถวิเคราะห์เพิ่มเติมได้ในอนาคต</a:t>
            </a:r>
          </a:p>
          <a:p>
            <a:pPr algn="l">
              <a:buFont typeface="Arial" panose="020B0604020202020204" pitchFamily="34" charset="0"/>
              <a:buChar char="•"/>
            </a:pPr>
            <a:r>
              <a:rPr lang="th-TH" b="0" i="0" dirty="0">
                <a:solidFill>
                  <a:srgbClr val="E6E6E6"/>
                </a:solidFill>
                <a:effectLst/>
                <a:latin typeface="Segoe UI" panose="020B0502040204020203" pitchFamily="34" charset="0"/>
              </a:rPr>
              <a:t>ใช้ </a:t>
            </a:r>
            <a:r>
              <a:rPr lang="en-US" b="0" i="0" dirty="0">
                <a:solidFill>
                  <a:srgbClr val="E6E6E6"/>
                </a:solidFill>
                <a:effectLst/>
                <a:latin typeface="Segoe UI" panose="020B0502040204020203" pitchFamily="34" charset="0"/>
              </a:rPr>
              <a:t>Azure Machine Learning </a:t>
            </a:r>
            <a:r>
              <a:rPr lang="th-TH" b="0" i="0" dirty="0">
                <a:solidFill>
                  <a:srgbClr val="E6E6E6"/>
                </a:solidFill>
                <a:effectLst/>
                <a:latin typeface="Segoe UI" panose="020B0502040204020203" pitchFamily="34" charset="0"/>
              </a:rPr>
              <a:t>เพื่อทําความเข้าใจว่าการรักษาใดที่ปรับปรุงคุณภาพของการดูแลและลดโอกาสที่ผู้ป่วยจะถูกส่งไปยังโรงพยาบาล</a:t>
            </a:r>
          </a:p>
          <a:p>
            <a:pPr algn="l">
              <a:buFont typeface="Arial" panose="020B0604020202020204" pitchFamily="34" charset="0"/>
              <a:buChar char="•"/>
            </a:pPr>
            <a:r>
              <a:rPr lang="th-TH" b="0" i="0" dirty="0">
                <a:solidFill>
                  <a:srgbClr val="E6E6E6"/>
                </a:solidFill>
                <a:effectLst/>
                <a:latin typeface="Segoe UI" panose="020B0502040204020203" pitchFamily="34" charset="0"/>
              </a:rPr>
              <a:t>สร้างภาพประวัติของข้อมูลสําหรับหัวหน้าเจ้าหน้าที่การแพทย์ของ </a:t>
            </a:r>
            <a:r>
              <a:rPr lang="en-US" b="0" i="0" dirty="0">
                <a:solidFill>
                  <a:srgbClr val="E6E6E6"/>
                </a:solidFill>
                <a:effectLst/>
                <a:latin typeface="Segoe UI" panose="020B0502040204020203" pitchFamily="34" charset="0"/>
              </a:rPr>
              <a:t>Contoso</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1" i="0" dirty="0">
                <a:solidFill>
                  <a:srgbClr val="E6E6E6"/>
                </a:solidFill>
                <a:effectLst/>
                <a:latin typeface="Segoe UI" panose="020B0502040204020203" pitchFamily="34" charset="0"/>
              </a:rPr>
              <a:t>Azure IoT Hub</a:t>
            </a:r>
            <a:r>
              <a:rPr lang="en-US" b="0" i="0" dirty="0">
                <a:solidFill>
                  <a:srgbClr val="E6E6E6"/>
                </a:solidFill>
                <a:effectLst/>
                <a:latin typeface="Segoe UI" panose="020B0502040204020203" pitchFamily="34" charset="0"/>
              </a:rPr>
              <a:t> </a:t>
            </a:r>
            <a:r>
              <a:rPr lang="th-TH" b="0" i="0" dirty="0">
                <a:solidFill>
                  <a:srgbClr val="E6E6E6"/>
                </a:solidFill>
                <a:effectLst/>
                <a:latin typeface="Segoe UI" panose="020B0502040204020203" pitchFamily="34" charset="0"/>
              </a:rPr>
              <a:t>เพื่อเก็บข้อมูลแบบเรียลไทม์จากอุปกรณ์ </a:t>
            </a:r>
            <a:r>
              <a:rPr lang="en-US" b="0" i="0" dirty="0">
                <a:solidFill>
                  <a:srgbClr val="E6E6E6"/>
                </a:solidFill>
                <a:effectLst/>
                <a:latin typeface="Segoe UI" panose="020B0502040204020203" pitchFamily="34" charset="0"/>
              </a:rPr>
              <a:t>IoT </a:t>
            </a:r>
            <a:r>
              <a:rPr lang="th-TH" b="0" i="0" dirty="0">
                <a:solidFill>
                  <a:srgbClr val="E6E6E6"/>
                </a:solidFill>
                <a:effectLst/>
                <a:latin typeface="Segoe UI" panose="020B0502040204020203" pitchFamily="34" charset="0"/>
              </a:rPr>
              <a:t>ของ </a:t>
            </a:r>
            <a:r>
              <a:rPr lang="en-US" b="0" i="0" dirty="0">
                <a:solidFill>
                  <a:srgbClr val="E6E6E6"/>
                </a:solidFill>
                <a:effectLst/>
                <a:latin typeface="Segoe UI" panose="020B0502040204020203" pitchFamily="34" charset="0"/>
              </a:rPr>
              <a:t>IoT</a:t>
            </a:r>
          </a:p>
          <a:p>
            <a:pPr algn="l">
              <a:buFont typeface="Arial" panose="020B0604020202020204" pitchFamily="34" charset="0"/>
              <a:buChar char="•"/>
            </a:pPr>
            <a:r>
              <a:rPr lang="en-US" b="1" i="0" dirty="0">
                <a:solidFill>
                  <a:srgbClr val="E6E6E6"/>
                </a:solidFill>
                <a:effectLst/>
                <a:latin typeface="Segoe UI" panose="020B0502040204020203" pitchFamily="34" charset="0"/>
              </a:rPr>
              <a:t>Azure Stream Analytics</a:t>
            </a:r>
            <a:r>
              <a:rPr lang="en-US" b="0" i="0" dirty="0">
                <a:solidFill>
                  <a:srgbClr val="E6E6E6"/>
                </a:solidFill>
                <a:effectLst/>
                <a:latin typeface="Segoe UI" panose="020B0502040204020203" pitchFamily="34" charset="0"/>
              </a:rPr>
              <a:t> </a:t>
            </a:r>
            <a:r>
              <a:rPr lang="th-TH" b="0" i="0" dirty="0">
                <a:solidFill>
                  <a:srgbClr val="E6E6E6"/>
                </a:solidFill>
                <a:effectLst/>
                <a:latin typeface="Segoe UI" panose="020B0502040204020203" pitchFamily="34" charset="0"/>
              </a:rPr>
              <a:t>เพื่อสตรีมและเสริมสร้างข้อมูล </a:t>
            </a:r>
            <a:r>
              <a:rPr lang="en-US" b="0" i="0" dirty="0">
                <a:solidFill>
                  <a:srgbClr val="E6E6E6"/>
                </a:solidFill>
                <a:effectLst/>
                <a:latin typeface="Segoe UI" panose="020B0502040204020203" pitchFamily="34" charset="0"/>
              </a:rPr>
              <a:t>IoT </a:t>
            </a:r>
            <a:r>
              <a:rPr lang="th-TH" b="0" i="0" dirty="0">
                <a:solidFill>
                  <a:srgbClr val="E6E6E6"/>
                </a:solidFill>
                <a:effectLst/>
                <a:latin typeface="Segoe UI" panose="020B0502040204020203" pitchFamily="34" charset="0"/>
              </a:rPr>
              <a:t>เพื่อสร้างหน้าต่างและการรวมและเพื่อรวม </a:t>
            </a:r>
            <a:r>
              <a:rPr lang="en-US" b="0" i="0" dirty="0">
                <a:solidFill>
                  <a:srgbClr val="E6E6E6"/>
                </a:solidFill>
                <a:effectLst/>
                <a:latin typeface="Segoe UI" panose="020B0502040204020203" pitchFamily="34" charset="0"/>
              </a:rPr>
              <a:t>Azure Machine Learning</a:t>
            </a:r>
          </a:p>
          <a:p>
            <a:pPr algn="l">
              <a:buFont typeface="Arial" panose="020B0604020202020204" pitchFamily="34" charset="0"/>
              <a:buChar char="•"/>
            </a:pPr>
            <a:r>
              <a:rPr lang="en-US" b="1" i="0" dirty="0">
                <a:solidFill>
                  <a:srgbClr val="E6E6E6"/>
                </a:solidFill>
                <a:effectLst/>
                <a:latin typeface="Segoe UI" panose="020B0502040204020203" pitchFamily="34" charset="0"/>
              </a:rPr>
              <a:t>Azure Data Lake Storage Gen2</a:t>
            </a:r>
            <a:r>
              <a:rPr lang="en-US" b="0" i="0" dirty="0">
                <a:solidFill>
                  <a:srgbClr val="E6E6E6"/>
                </a:solidFill>
                <a:effectLst/>
                <a:latin typeface="Segoe UI" panose="020B0502040204020203" pitchFamily="34" charset="0"/>
              </a:rPr>
              <a:t> </a:t>
            </a:r>
            <a:r>
              <a:rPr lang="th-TH" b="0" i="0" dirty="0">
                <a:solidFill>
                  <a:srgbClr val="E6E6E6"/>
                </a:solidFill>
                <a:effectLst/>
                <a:latin typeface="Segoe UI" panose="020B0502040204020203" pitchFamily="34" charset="0"/>
              </a:rPr>
              <a:t>เพื่อจัดเก็บข้อมูลไบโอเมตริกซ์ด้วยความเร็วสูง</a:t>
            </a:r>
          </a:p>
          <a:p>
            <a:pPr algn="l">
              <a:buFont typeface="Arial" panose="020B0604020202020204" pitchFamily="34" charset="0"/>
              <a:buChar char="•"/>
            </a:pPr>
            <a:r>
              <a:rPr lang="en-US" b="1" i="0" dirty="0">
                <a:solidFill>
                  <a:srgbClr val="E6E6E6"/>
                </a:solidFill>
                <a:effectLst/>
                <a:latin typeface="Segoe UI" panose="020B0502040204020203" pitchFamily="34" charset="0"/>
              </a:rPr>
              <a:t>Azure Data Factory</a:t>
            </a:r>
            <a:r>
              <a:rPr lang="en-US" b="0" i="0" dirty="0">
                <a:solidFill>
                  <a:srgbClr val="E6E6E6"/>
                </a:solidFill>
                <a:effectLst/>
                <a:latin typeface="Segoe UI" panose="020B0502040204020203" pitchFamily="34" charset="0"/>
              </a:rPr>
              <a:t> </a:t>
            </a:r>
            <a:r>
              <a:rPr lang="th-TH" b="0" i="0" dirty="0">
                <a:solidFill>
                  <a:srgbClr val="E6E6E6"/>
                </a:solidFill>
                <a:effectLst/>
                <a:latin typeface="Segoe UI" panose="020B0502040204020203" pitchFamily="34" charset="0"/>
              </a:rPr>
              <a:t>เพื่อดําเนินการแยก โหลด แปลง และโหลด (</a:t>
            </a:r>
            <a:r>
              <a:rPr lang="en-US" b="0" i="0" dirty="0">
                <a:solidFill>
                  <a:srgbClr val="E6E6E6"/>
                </a:solidFill>
                <a:effectLst/>
                <a:latin typeface="Segoe UI" panose="020B0502040204020203" pitchFamily="34" charset="0"/>
              </a:rPr>
              <a:t>ELTL) </a:t>
            </a:r>
            <a:r>
              <a:rPr lang="th-TH" b="0" i="0" dirty="0">
                <a:solidFill>
                  <a:srgbClr val="E6E6E6"/>
                </a:solidFill>
                <a:effectLst/>
                <a:latin typeface="Segoe UI" panose="020B0502040204020203" pitchFamily="34" charset="0"/>
              </a:rPr>
              <a:t>เพื่อย้ายข้อมูลจากที่เก็บข้อมูลที่จัดเก็บข้อมูลดิบไปยังคลังข้อมูล </a:t>
            </a:r>
            <a:r>
              <a:rPr lang="en-US" b="0" i="0" dirty="0">
                <a:solidFill>
                  <a:srgbClr val="E6E6E6"/>
                </a:solidFill>
                <a:effectLst/>
                <a:latin typeface="Segoe UI" panose="020B0502040204020203" pitchFamily="34" charset="0"/>
              </a:rPr>
              <a:t>SQL Azure</a:t>
            </a:r>
          </a:p>
          <a:p>
            <a:pPr algn="l">
              <a:buFont typeface="Arial" panose="020B0604020202020204" pitchFamily="34" charset="0"/>
              <a:buChar char="•"/>
            </a:pPr>
            <a:r>
              <a:rPr lang="en-US" b="1" i="0" dirty="0">
                <a:solidFill>
                  <a:srgbClr val="E6E6E6"/>
                </a:solidFill>
                <a:effectLst/>
                <a:latin typeface="Segoe UI" panose="020B0502040204020203" pitchFamily="34" charset="0"/>
              </a:rPr>
              <a:t>Azure Synapse Analytics</a:t>
            </a:r>
            <a:r>
              <a:rPr lang="en-US" b="0" i="0" dirty="0">
                <a:solidFill>
                  <a:srgbClr val="E6E6E6"/>
                </a:solidFill>
                <a:effectLst/>
                <a:latin typeface="Segoe UI" panose="020B0502040204020203" pitchFamily="34" charset="0"/>
              </a:rPr>
              <a:t> </a:t>
            </a:r>
            <a:r>
              <a:rPr lang="th-TH" b="0" i="0" dirty="0">
                <a:solidFill>
                  <a:srgbClr val="E6E6E6"/>
                </a:solidFill>
                <a:effectLst/>
                <a:latin typeface="Segoe UI" panose="020B0502040204020203" pitchFamily="34" charset="0"/>
              </a:rPr>
              <a:t>เพื่อให้บริการคลังสินค้าข้อมูลและบริการวิศวกรรมข้อมูลขนาดใหญ่เพื่อรองรับความต้องการของหัวหน้าเจ้าหน้าที่การแพทย์</a:t>
            </a:r>
          </a:p>
          <a:p>
            <a:pPr algn="l">
              <a:buFont typeface="Arial" panose="020B0604020202020204" pitchFamily="34" charset="0"/>
              <a:buChar char="•"/>
            </a:pPr>
            <a:r>
              <a:rPr lang="en-US" b="1" i="0" dirty="0">
                <a:solidFill>
                  <a:srgbClr val="E6E6E6"/>
                </a:solidFill>
                <a:effectLst/>
                <a:latin typeface="Segoe UI" panose="020B0502040204020203" pitchFamily="34" charset="0"/>
              </a:rPr>
              <a:t>Power BI</a:t>
            </a:r>
            <a:r>
              <a:rPr lang="en-US" b="0" i="0" dirty="0">
                <a:solidFill>
                  <a:srgbClr val="E6E6E6"/>
                </a:solidFill>
                <a:effectLst/>
                <a:latin typeface="Segoe UI" panose="020B0502040204020203" pitchFamily="34" charset="0"/>
              </a:rPr>
              <a:t> </a:t>
            </a:r>
            <a:r>
              <a:rPr lang="th-TH" b="0" i="0" dirty="0">
                <a:solidFill>
                  <a:srgbClr val="E6E6E6"/>
                </a:solidFill>
                <a:effectLst/>
                <a:latin typeface="Segoe UI" panose="020B0502040204020203" pitchFamily="34" charset="0"/>
              </a:rPr>
              <a:t>เพื่อสร้างแดชบอร์ดสําหรับผู้ป่วย ส่วนหนึ่งของแดชบอร์ดจะแสดงการวัดทางไกลแบบเรียลไทม์เกี่ยวกับสภาพของผู้ป่วย ส่วนอื่น ๆ จะแสดงประวัติล่าสุดของผู้ป่วย</a:t>
            </a:r>
          </a:p>
          <a:p>
            <a:pPr algn="l">
              <a:buFont typeface="Arial" panose="020B0604020202020204" pitchFamily="34" charset="0"/>
              <a:buChar char="•"/>
            </a:pPr>
            <a:r>
              <a:rPr lang="en-US" b="1" i="0" dirty="0">
                <a:solidFill>
                  <a:srgbClr val="E6E6E6"/>
                </a:solidFill>
                <a:effectLst/>
                <a:latin typeface="Segoe UI" panose="020B0502040204020203" pitchFamily="34" charset="0"/>
              </a:rPr>
              <a:t>Azure Machine Learning</a:t>
            </a:r>
            <a:r>
              <a:rPr lang="en-US" b="0" i="0" dirty="0">
                <a:solidFill>
                  <a:srgbClr val="E6E6E6"/>
                </a:solidFill>
                <a:effectLst/>
                <a:latin typeface="Segoe UI" panose="020B0502040204020203" pitchFamily="34" charset="0"/>
              </a:rPr>
              <a:t> </a:t>
            </a:r>
            <a:r>
              <a:rPr lang="th-TH" b="0" i="0" dirty="0">
                <a:solidFill>
                  <a:srgbClr val="E6E6E6"/>
                </a:solidFill>
                <a:effectLst/>
                <a:latin typeface="Segoe UI" panose="020B0502040204020203" pitchFamily="34" charset="0"/>
              </a:rPr>
              <a:t>เพื่อประมวลผลทั้งข้อมูลดิบและแบบรวม นักวิจัยจะใช้สิ่งนี้เพื่อทําการวิเคราะห์เชิงคาดการณ์เกี่ยวกับการอ่านของผู้ป่วย</a:t>
            </a: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endParaRPr lang="th-TH" b="0" i="0" dirty="0">
              <a:solidFill>
                <a:srgbClr val="E6E6E6"/>
              </a:solidFill>
              <a:effectLst/>
              <a:latin typeface="Segoe UI" panose="020B0502040204020203" pitchFamily="34" charset="0"/>
            </a:endParaRPr>
          </a:p>
          <a:p>
            <a:pPr algn="l"/>
            <a:r>
              <a:rPr lang="th-TH" b="0" i="0" dirty="0">
                <a:solidFill>
                  <a:srgbClr val="E6E6E6"/>
                </a:solidFill>
                <a:effectLst/>
                <a:latin typeface="Segoe UI" panose="020B0502040204020203" pitchFamily="34" charset="0"/>
              </a:rPr>
              <a:t>เวิร์กโฟลว์แบบองค์รวม:</a:t>
            </a:r>
          </a:p>
          <a:p>
            <a:pPr algn="l">
              <a:buFont typeface="+mj-lt"/>
              <a:buAutoNum type="arabicPeriod"/>
            </a:pPr>
            <a:r>
              <a:rPr lang="th-TH" b="0" i="0" dirty="0">
                <a:solidFill>
                  <a:srgbClr val="E6E6E6"/>
                </a:solidFill>
                <a:effectLst/>
                <a:latin typeface="Segoe UI" panose="020B0502040204020203" pitchFamily="34" charset="0"/>
              </a:rPr>
              <a:t>ตั้งค่าฮับ </a:t>
            </a:r>
            <a:r>
              <a:rPr lang="en-US" b="0" i="0" dirty="0">
                <a:solidFill>
                  <a:srgbClr val="E6E6E6"/>
                </a:solidFill>
                <a:effectLst/>
                <a:latin typeface="Segoe UI" panose="020B0502040204020203" pitchFamily="34" charset="0"/>
              </a:rPr>
              <a:t>IoT Azure </a:t>
            </a:r>
            <a:r>
              <a:rPr lang="th-TH" b="0" i="0" dirty="0">
                <a:solidFill>
                  <a:srgbClr val="E6E6E6"/>
                </a:solidFill>
                <a:effectLst/>
                <a:latin typeface="Segoe UI" panose="020B0502040204020203" pitchFamily="34" charset="0"/>
              </a:rPr>
              <a:t>เพื่อเก็บข้อมูลจากอุปกรณ์ </a:t>
            </a:r>
            <a:r>
              <a:rPr lang="en-US" b="0" i="0" dirty="0">
                <a:solidFill>
                  <a:srgbClr val="E6E6E6"/>
                </a:solidFill>
                <a:effectLst/>
                <a:latin typeface="Segoe UI" panose="020B0502040204020203" pitchFamily="34" charset="0"/>
              </a:rPr>
              <a:t>ICU IoT</a:t>
            </a:r>
          </a:p>
          <a:p>
            <a:pPr algn="l">
              <a:buFont typeface="+mj-lt"/>
              <a:buAutoNum type="arabicPeriod"/>
            </a:pPr>
            <a:r>
              <a:rPr lang="en-US" b="0" i="0" dirty="0">
                <a:solidFill>
                  <a:srgbClr val="E6E6E6"/>
                </a:solidFill>
                <a:effectLst/>
                <a:latin typeface="Segoe UI" panose="020B0502040204020203" pitchFamily="34" charset="0"/>
              </a:rPr>
              <a:t>Connect Azure IoT Hub to Azure Stream Analytics. </a:t>
            </a:r>
            <a:r>
              <a:rPr lang="th-TH" b="0" i="0" dirty="0">
                <a:solidFill>
                  <a:srgbClr val="E6E6E6"/>
                </a:solidFill>
                <a:effectLst/>
                <a:latin typeface="Segoe UI" panose="020B0502040204020203" pitchFamily="34" charset="0"/>
              </a:rPr>
              <a:t>ตั้งค่าฟังก์ชันการสร้างหน้าต่างสําหรับข้อมูล </a:t>
            </a:r>
            <a:r>
              <a:rPr lang="en-US" b="0" i="0" dirty="0">
                <a:solidFill>
                  <a:srgbClr val="E6E6E6"/>
                </a:solidFill>
                <a:effectLst/>
                <a:latin typeface="Segoe UI" panose="020B0502040204020203" pitchFamily="34" charset="0"/>
              </a:rPr>
              <a:t>ICU </a:t>
            </a:r>
            <a:r>
              <a:rPr lang="th-TH" b="0" i="0" dirty="0">
                <a:solidFill>
                  <a:srgbClr val="E6E6E6"/>
                </a:solidFill>
                <a:effectLst/>
                <a:latin typeface="Segoe UI" panose="020B0502040204020203" pitchFamily="34" charset="0"/>
              </a:rPr>
              <a:t>ฟังก์ชันจะรวมข้อมูลสําหรับแต่ละหน้าต่าง ในขณะเดียวกันตั้งค่าฮับ </a:t>
            </a:r>
            <a:r>
              <a:rPr lang="en-US" b="0" i="0" dirty="0">
                <a:solidFill>
                  <a:srgbClr val="E6E6E6"/>
                </a:solidFill>
                <a:effectLst/>
                <a:latin typeface="Segoe UI" panose="020B0502040204020203" pitchFamily="34" charset="0"/>
              </a:rPr>
              <a:t>IoT </a:t>
            </a:r>
            <a:r>
              <a:rPr lang="th-TH" b="0" i="0" dirty="0">
                <a:solidFill>
                  <a:srgbClr val="E6E6E6"/>
                </a:solidFill>
                <a:effectLst/>
                <a:latin typeface="Segoe UI" panose="020B0502040204020203" pitchFamily="34" charset="0"/>
              </a:rPr>
              <a:t>เพื่อย้ายข้อมูลการสตรีมไปยังที่เก็บข้อมูล </a:t>
            </a:r>
            <a:r>
              <a:rPr lang="en-US" b="0" i="0" dirty="0">
                <a:solidFill>
                  <a:srgbClr val="E6E6E6"/>
                </a:solidFill>
                <a:effectLst/>
                <a:latin typeface="Segoe UI" panose="020B0502040204020203" pitchFamily="34" charset="0"/>
              </a:rPr>
              <a:t>Azure Data Lake </a:t>
            </a:r>
            <a:r>
              <a:rPr lang="th-TH" b="0" i="0" dirty="0">
                <a:solidFill>
                  <a:srgbClr val="E6E6E6"/>
                </a:solidFill>
                <a:effectLst/>
                <a:latin typeface="Segoe UI" panose="020B0502040204020203" pitchFamily="34" charset="0"/>
              </a:rPr>
              <a:t>โดยใช้ฟังก์ชัน </a:t>
            </a:r>
            <a:r>
              <a:rPr lang="en-US" b="0" i="0" dirty="0">
                <a:solidFill>
                  <a:srgbClr val="E6E6E6"/>
                </a:solidFill>
                <a:effectLst/>
                <a:latin typeface="Segoe UI" panose="020B0502040204020203" pitchFamily="34" charset="0"/>
              </a:rPr>
              <a:t>Azure</a:t>
            </a:r>
          </a:p>
          <a:p>
            <a:pPr algn="l">
              <a:buFont typeface="+mj-lt"/>
              <a:buAutoNum type="arabicPeriod"/>
            </a:pPr>
            <a:r>
              <a:rPr lang="th-TH" b="0" i="0" dirty="0">
                <a:solidFill>
                  <a:srgbClr val="E6E6E6"/>
                </a:solidFill>
                <a:effectLst/>
                <a:latin typeface="Segoe UI" panose="020B0502040204020203" pitchFamily="34" charset="0"/>
              </a:rPr>
              <a:t>ตั้งค่าฟังก์ชัน </a:t>
            </a:r>
            <a:r>
              <a:rPr lang="en-US" b="0" i="0" dirty="0">
                <a:solidFill>
                  <a:srgbClr val="E6E6E6"/>
                </a:solidFill>
                <a:effectLst/>
                <a:latin typeface="Segoe UI" panose="020B0502040204020203" pitchFamily="34" charset="0"/>
              </a:rPr>
              <a:t>Azure </a:t>
            </a:r>
            <a:r>
              <a:rPr lang="th-TH" b="0" i="0" dirty="0">
                <a:solidFill>
                  <a:srgbClr val="E6E6E6"/>
                </a:solidFill>
                <a:effectLst/>
                <a:latin typeface="Segoe UI" panose="020B0502040204020203" pitchFamily="34" charset="0"/>
              </a:rPr>
              <a:t>เพื่อจัดเก็บการรวม </a:t>
            </a:r>
            <a:r>
              <a:rPr lang="en-US" b="0" i="0" dirty="0">
                <a:solidFill>
                  <a:srgbClr val="E6E6E6"/>
                </a:solidFill>
                <a:effectLst/>
                <a:latin typeface="Segoe UI" panose="020B0502040204020203" pitchFamily="34" charset="0"/>
              </a:rPr>
              <a:t>Azure Stream Analytics </a:t>
            </a:r>
            <a:r>
              <a:rPr lang="th-TH" b="0" i="0" dirty="0">
                <a:solidFill>
                  <a:srgbClr val="E6E6E6"/>
                </a:solidFill>
                <a:effectLst/>
                <a:latin typeface="Segoe UI" panose="020B0502040204020203" pitchFamily="34" charset="0"/>
              </a:rPr>
              <a:t>ใน </a:t>
            </a:r>
            <a:r>
              <a:rPr lang="en-US" b="0" i="0" dirty="0">
                <a:solidFill>
                  <a:srgbClr val="E6E6E6"/>
                </a:solidFill>
                <a:effectLst/>
                <a:latin typeface="Segoe UI" panose="020B0502040204020203" pitchFamily="34" charset="0"/>
              </a:rPr>
              <a:t>Azure Data Lake Storage Gen2.</a:t>
            </a:r>
          </a:p>
          <a:p>
            <a:pPr algn="l">
              <a:buFont typeface="+mj-lt"/>
              <a:buAutoNum type="arabicPeriod"/>
            </a:pPr>
            <a:r>
              <a:rPr lang="th-TH" b="0" i="0" dirty="0">
                <a:solidFill>
                  <a:srgbClr val="E6E6E6"/>
                </a:solidFill>
                <a:effectLst/>
                <a:latin typeface="Segoe UI" panose="020B0502040204020203" pitchFamily="34" charset="0"/>
              </a:rPr>
              <a:t>ใช้ </a:t>
            </a:r>
            <a:r>
              <a:rPr lang="en-US" b="0" i="0" dirty="0">
                <a:solidFill>
                  <a:srgbClr val="E6E6E6"/>
                </a:solidFill>
                <a:effectLst/>
                <a:latin typeface="Segoe UI" panose="020B0502040204020203" pitchFamily="34" charset="0"/>
              </a:rPr>
              <a:t>Azure Data Factory </a:t>
            </a:r>
            <a:r>
              <a:rPr lang="th-TH" b="0" i="0" dirty="0">
                <a:solidFill>
                  <a:srgbClr val="E6E6E6"/>
                </a:solidFill>
                <a:effectLst/>
                <a:latin typeface="Segoe UI" panose="020B0502040204020203" pitchFamily="34" charset="0"/>
              </a:rPr>
              <a:t>เพื่อโหลดข้อมูลจากที่จัดเก็บข้อมูลดิบลงใน </a:t>
            </a:r>
            <a:r>
              <a:rPr lang="en-US" b="0" i="0" dirty="0">
                <a:solidFill>
                  <a:srgbClr val="E6E6E6"/>
                </a:solidFill>
                <a:effectLst/>
                <a:latin typeface="Segoe UI" panose="020B0502040204020203" pitchFamily="34" charset="0"/>
              </a:rPr>
              <a:t>Azure Synapse Analytics </a:t>
            </a:r>
            <a:r>
              <a:rPr lang="th-TH" b="0" i="0" dirty="0">
                <a:solidFill>
                  <a:srgbClr val="E6E6E6"/>
                </a:solidFill>
                <a:effectLst/>
                <a:latin typeface="Segoe UI" panose="020B0502040204020203" pitchFamily="34" charset="0"/>
              </a:rPr>
              <a:t>เพื่อรองรับความต้องการของหัวหน้าเจ้าหน้าที่การแพทย์ หลังจากโหลดข้อมูลแล้ว การแปลงสามารถเกิดขึ้นได้ภายใน </a:t>
            </a:r>
            <a:r>
              <a:rPr lang="en-US" b="0" i="0" dirty="0">
                <a:solidFill>
                  <a:srgbClr val="E6E6E6"/>
                </a:solidFill>
                <a:effectLst/>
                <a:latin typeface="Segoe UI" panose="020B0502040204020203" pitchFamily="34" charset="0"/>
              </a:rPr>
              <a:t>Azure Synapse Analytics</a:t>
            </a:r>
          </a:p>
          <a:p>
            <a:pPr algn="l">
              <a:buFont typeface="+mj-lt"/>
              <a:buAutoNum type="arabicPeriod"/>
            </a:pPr>
            <a:r>
              <a:rPr lang="th-TH" b="0" i="0" dirty="0">
                <a:solidFill>
                  <a:srgbClr val="E6E6E6"/>
                </a:solidFill>
                <a:effectLst/>
                <a:latin typeface="Segoe UI" panose="020B0502040204020203" pitchFamily="34" charset="0"/>
              </a:rPr>
              <a:t>เชื่อมต่อบริการการเรียนรู้ของเครื่อง </a:t>
            </a:r>
            <a:r>
              <a:rPr lang="en-US" b="0" i="0" dirty="0">
                <a:solidFill>
                  <a:srgbClr val="E6E6E6"/>
                </a:solidFill>
                <a:effectLst/>
                <a:latin typeface="Segoe UI" panose="020B0502040204020203" pitchFamily="34" charset="0"/>
              </a:rPr>
              <a:t>Azure </a:t>
            </a:r>
            <a:r>
              <a:rPr lang="th-TH" b="0" i="0" dirty="0">
                <a:solidFill>
                  <a:srgbClr val="E6E6E6"/>
                </a:solidFill>
                <a:effectLst/>
                <a:latin typeface="Segoe UI" panose="020B0502040204020203" pitchFamily="34" charset="0"/>
              </a:rPr>
              <a:t>กับ </a:t>
            </a:r>
            <a:r>
              <a:rPr lang="en-US" b="0" i="0" dirty="0">
                <a:solidFill>
                  <a:srgbClr val="E6E6E6"/>
                </a:solidFill>
                <a:effectLst/>
                <a:latin typeface="Segoe UI" panose="020B0502040204020203" pitchFamily="34" charset="0"/>
              </a:rPr>
              <a:t>Azure Data Lake Storage </a:t>
            </a:r>
            <a:r>
              <a:rPr lang="th-TH" b="0" i="0" dirty="0">
                <a:solidFill>
                  <a:srgbClr val="E6E6E6"/>
                </a:solidFill>
                <a:effectLst/>
                <a:latin typeface="Segoe UI" panose="020B0502040204020203" pitchFamily="34" charset="0"/>
              </a:rPr>
              <a:t>พร้อมกันเพื่อทําการวิเคราะห์เชิงคาดการณ์</a:t>
            </a:r>
          </a:p>
          <a:p>
            <a:pPr algn="l">
              <a:buFont typeface="+mj-lt"/>
              <a:buAutoNum type="arabicPeriod"/>
            </a:pPr>
            <a:r>
              <a:rPr lang="th-TH" b="0" i="0" dirty="0">
                <a:solidFill>
                  <a:srgbClr val="E6E6E6"/>
                </a:solidFill>
                <a:effectLst/>
                <a:latin typeface="Segoe UI" panose="020B0502040204020203" pitchFamily="34" charset="0"/>
              </a:rPr>
              <a:t>เชื่อมต่อ </a:t>
            </a:r>
            <a:r>
              <a:rPr lang="en-US" b="0" i="0" dirty="0">
                <a:solidFill>
                  <a:srgbClr val="E6E6E6"/>
                </a:solidFill>
                <a:effectLst/>
                <a:latin typeface="Segoe UI" panose="020B0502040204020203" pitchFamily="34" charset="0"/>
              </a:rPr>
              <a:t>Power BI </a:t>
            </a:r>
            <a:r>
              <a:rPr lang="th-TH" b="0" i="0" dirty="0">
                <a:solidFill>
                  <a:srgbClr val="E6E6E6"/>
                </a:solidFill>
                <a:effectLst/>
                <a:latin typeface="Segoe UI" panose="020B0502040204020203" pitchFamily="34" charset="0"/>
              </a:rPr>
              <a:t>กับ </a:t>
            </a:r>
            <a:r>
              <a:rPr lang="en-US" b="0" i="0" dirty="0">
                <a:solidFill>
                  <a:srgbClr val="E6E6E6"/>
                </a:solidFill>
                <a:effectLst/>
                <a:latin typeface="Segoe UI" panose="020B0502040204020203" pitchFamily="34" charset="0"/>
              </a:rPr>
              <a:t>Stream Analytics </a:t>
            </a:r>
            <a:r>
              <a:rPr lang="th-TH" b="0" i="0" dirty="0">
                <a:solidFill>
                  <a:srgbClr val="E6E6E6"/>
                </a:solidFill>
                <a:effectLst/>
                <a:latin typeface="Segoe UI" panose="020B0502040204020203" pitchFamily="34" charset="0"/>
              </a:rPr>
              <a:t>เพื่อดึงการรวมแบบเรียลไทม์สําหรับข้อมูลผู้ป่วย เชื่อมต่อ </a:t>
            </a:r>
            <a:r>
              <a:rPr lang="en-US" b="0" i="0" dirty="0">
                <a:solidFill>
                  <a:srgbClr val="E6E6E6"/>
                </a:solidFill>
                <a:effectLst/>
                <a:latin typeface="Segoe UI" panose="020B0502040204020203" pitchFamily="34" charset="0"/>
              </a:rPr>
              <a:t>Azure Synapse Analytics </a:t>
            </a:r>
            <a:r>
              <a:rPr lang="th-TH" b="0" i="0" dirty="0">
                <a:solidFill>
                  <a:srgbClr val="E6E6E6"/>
                </a:solidFill>
                <a:effectLst/>
                <a:latin typeface="Segoe UI" panose="020B0502040204020203" pitchFamily="34" charset="0"/>
              </a:rPr>
              <a:t>เพื่อดึงข้อมูลในอดีตเพื่อสร้างแดชบอร์ดรวม</a:t>
            </a:r>
          </a:p>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170835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th-TH" b="0" i="0" err="1">
                <a:solidFill>
                  <a:srgbClr val="E4E6EB"/>
                </a:solidFill>
                <a:effectLst/>
                <a:latin typeface="inherit"/>
              </a:rPr>
              <a:t>อัป</a:t>
            </a:r>
            <a:r>
              <a:rPr lang="th-TH" b="0" i="0">
                <a:solidFill>
                  <a:srgbClr val="E4E6EB"/>
                </a:solidFill>
                <a:effectLst/>
                <a:latin typeface="inherit"/>
              </a:rPr>
              <a:t>สก</a:t>
            </a:r>
            <a:r>
              <a:rPr lang="th-TH" b="0" i="0" err="1">
                <a:solidFill>
                  <a:srgbClr val="E4E6EB"/>
                </a:solidFill>
                <a:effectLst/>
                <a:latin typeface="inherit"/>
              </a:rPr>
              <a:t>ิล</a:t>
            </a:r>
            <a:r>
              <a:rPr lang="th-TH" b="0" i="0">
                <a:solidFill>
                  <a:srgbClr val="E4E6EB"/>
                </a:solidFill>
                <a:effectLst/>
                <a:latin typeface="inherit"/>
              </a:rPr>
              <a:t>ทักษะแห่งอนาคตกับ </a:t>
            </a:r>
            <a:r>
              <a:rPr lang="en-US" b="0" i="0">
                <a:solidFill>
                  <a:srgbClr val="E4E6EB"/>
                </a:solidFill>
                <a:effectLst/>
                <a:latin typeface="inherit"/>
              </a:rPr>
              <a:t>Microsoft Learn </a:t>
            </a:r>
            <a:r>
              <a:rPr lang="th-TH" b="0" i="0">
                <a:solidFill>
                  <a:srgbClr val="E4E6EB"/>
                </a:solidFill>
                <a:effectLst/>
                <a:latin typeface="inherit"/>
              </a:rPr>
              <a:t>แพลตฟอร์มการฝึกอบรมออนไลน์ฟรีจาก </a:t>
            </a:r>
            <a:r>
              <a:rPr lang="en-US" b="0" i="0">
                <a:solidFill>
                  <a:srgbClr val="E4E6EB"/>
                </a:solidFill>
                <a:effectLst/>
                <a:latin typeface="inherit"/>
              </a:rPr>
              <a:t>Microsoft </a:t>
            </a:r>
            <a:r>
              <a:rPr lang="th-TH" b="0" i="0">
                <a:solidFill>
                  <a:srgbClr val="E4E6EB"/>
                </a:solidFill>
                <a:effectLst/>
                <a:latin typeface="inherit"/>
              </a:rPr>
              <a:t>ไม่ว่าใครก็สามารถเรียนรู้ได้ โดยในนี้จะมีคอร</a:t>
            </a:r>
            <a:r>
              <a:rPr lang="th-TH" b="0" i="0" err="1">
                <a:solidFill>
                  <a:srgbClr val="E4E6EB"/>
                </a:solidFill>
                <a:effectLst/>
                <a:latin typeface="inherit"/>
              </a:rPr>
              <a:t>์ส</a:t>
            </a:r>
            <a:r>
              <a:rPr lang="th-TH" b="0" i="0">
                <a:solidFill>
                  <a:srgbClr val="E4E6EB"/>
                </a:solidFill>
                <a:effectLst/>
                <a:latin typeface="inherit"/>
              </a:rPr>
              <a:t>เรียนมากมายเกี่ยวกับเทคโนโลยี ทั้งในเรื่องของ </a:t>
            </a:r>
            <a:r>
              <a:rPr lang="en-US" b="0" i="0">
                <a:solidFill>
                  <a:srgbClr val="E4E6EB"/>
                </a:solidFill>
                <a:effectLst/>
                <a:latin typeface="inherit"/>
              </a:rPr>
              <a:t>Data, AI </a:t>
            </a:r>
            <a:r>
              <a:rPr lang="th-TH" b="0" i="0">
                <a:solidFill>
                  <a:srgbClr val="E4E6EB"/>
                </a:solidFill>
                <a:effectLst/>
                <a:latin typeface="inherit"/>
              </a:rPr>
              <a:t>และอื่นๆ ที่เกี่ยวกับ</a:t>
            </a:r>
            <a:r>
              <a:rPr lang="en-US" b="0" i="0">
                <a:solidFill>
                  <a:srgbClr val="E4E6EB"/>
                </a:solidFill>
                <a:effectLst/>
                <a:latin typeface="inherit"/>
              </a:rPr>
              <a:t> Cloud</a:t>
            </a:r>
            <a:r>
              <a:rPr lang="th-TH" b="0" i="0">
                <a:solidFill>
                  <a:srgbClr val="E4E6EB"/>
                </a:solidFill>
                <a:effectLst/>
                <a:latin typeface="inherit"/>
              </a:rPr>
              <a:t> ตั้งแต่พื้นฐานไปจนถึงระดับแอดวานซ์</a:t>
            </a:r>
            <a:endParaRPr lang="en-US" b="0" i="0">
              <a:solidFill>
                <a:srgbClr val="E4E6EB"/>
              </a:solidFill>
              <a:effectLst/>
              <a:latin typeface="inherit"/>
            </a:endParaRPr>
          </a:p>
          <a:p>
            <a:pPr algn="l"/>
            <a:endParaRPr lang="th-TH" b="0" i="0">
              <a:solidFill>
                <a:srgbClr val="E4E6EB"/>
              </a:solidFill>
              <a:effectLst/>
              <a:latin typeface="inherit"/>
            </a:endParaRPr>
          </a:p>
          <a:p>
            <a:pPr algn="l"/>
            <a:r>
              <a:rPr lang="th-TH" b="0" i="0">
                <a:solidFill>
                  <a:srgbClr val="E4E6EB"/>
                </a:solidFill>
                <a:effectLst/>
                <a:latin typeface="inherit"/>
              </a:rPr>
              <a:t>พร้อมคำแนะนำการปฏิบัติและการโต้ตอบที่เฉพาะเจาะจง เพื่อให้เหมาะสมกับบทบาทและเป้าหมายของแต่ละคน</a:t>
            </a:r>
          </a:p>
        </p:txBody>
      </p:sp>
      <p:sp>
        <p:nvSpPr>
          <p:cNvPr id="4" name="Slide Number Placeholder 3"/>
          <p:cNvSpPr>
            <a:spLocks noGrp="1"/>
          </p:cNvSpPr>
          <p:nvPr>
            <p:ph type="sldNum" sz="quarter" idx="5"/>
          </p:nvPr>
        </p:nvSpPr>
        <p:spPr/>
        <p:txBody>
          <a:bodyPr/>
          <a:lstStyle/>
          <a:p>
            <a:fld id="{9A8CB7EC-FF8F-6D46-BF46-B0FFA3367505}" type="slidenum">
              <a:rPr lang="en-US" smtClean="0"/>
              <a:t>30</a:t>
            </a:fld>
            <a:endParaRPr lang="en-US"/>
          </a:p>
        </p:txBody>
      </p:sp>
    </p:spTree>
    <p:extLst>
      <p:ext uri="{BB962C8B-B14F-4D97-AF65-F5344CB8AC3E}">
        <p14:creationId xmlns:p14="http://schemas.microsoft.com/office/powerpoint/2010/main" val="2593128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งานฝึกอบรม </a:t>
            </a:r>
            <a:r>
              <a:rPr lang="en-US"/>
              <a:t>Microsoft Virtual Training Days</a:t>
            </a:r>
            <a:r>
              <a:rPr lang="th-TH"/>
              <a:t>สอนหลักการพื้นฐานของ </a:t>
            </a:r>
            <a:r>
              <a:rPr lang="en-US"/>
              <a:t>Cloud/Data/AI </a:t>
            </a:r>
            <a:r>
              <a:rPr lang="th-TH"/>
              <a:t>พร้อมสิทธิ์สอบ </a:t>
            </a:r>
            <a:r>
              <a:rPr lang="en-US"/>
              <a:t>Microsoft Certification Exam </a:t>
            </a:r>
            <a:r>
              <a:rPr lang="th-TH"/>
              <a:t>ระดับ </a:t>
            </a:r>
            <a:r>
              <a:rPr lang="en-US"/>
              <a:t>Fundamentals </a:t>
            </a:r>
            <a:r>
              <a:rPr lang="th-TH"/>
              <a:t>ฟรี ☁</a:t>
            </a:r>
            <a:r>
              <a:rPr lang="en-US"/>
              <a:t>🚀</a:t>
            </a:r>
          </a:p>
          <a:p>
            <a:r>
              <a:rPr lang="en-US"/>
              <a:t>- </a:t>
            </a:r>
            <a:r>
              <a:rPr lang="th-TH"/>
              <a:t>สอนตั้งแต่พื้นฐาน เหมาะสำหรับนักศึกษาและทุกคนที่สนใจ</a:t>
            </a:r>
          </a:p>
          <a:p>
            <a:r>
              <a:rPr lang="th-TH"/>
              <a:t>- สอนเป็นภาษาอังกฤษ พร้อมคำบรรยายภาษาไทย สามารถแชทถาม - ตอบกับผู้เชี่ยวชาญได้ตลอดการเรียน</a:t>
            </a:r>
          </a:p>
          <a:p>
            <a:r>
              <a:rPr lang="th-TH"/>
              <a:t>- ผู้เรียนที่เข้าเรียนครบทั้งเซ</a:t>
            </a:r>
            <a:r>
              <a:rPr lang="th-TH" err="1"/>
              <a:t>สชั่น</a:t>
            </a:r>
            <a:r>
              <a:rPr lang="th-TH"/>
              <a:t>จะได้รับสิทธิ์สอบฟรี มูลค่ากว่า $55 ใช้ประกอบใน </a:t>
            </a:r>
            <a:r>
              <a:rPr lang="en-US"/>
              <a:t>Resume </a:t>
            </a:r>
            <a:r>
              <a:rPr lang="th-TH"/>
              <a:t>สำหรับการสมัครงานได้ ไม่มีวันหมดอายุ</a:t>
            </a:r>
            <a:endParaRPr lang="en-US"/>
          </a:p>
        </p:txBody>
      </p:sp>
      <p:sp>
        <p:nvSpPr>
          <p:cNvPr id="4" name="Slide Number Placeholder 3"/>
          <p:cNvSpPr>
            <a:spLocks noGrp="1"/>
          </p:cNvSpPr>
          <p:nvPr>
            <p:ph type="sldNum" sz="quarter" idx="5"/>
          </p:nvPr>
        </p:nvSpPr>
        <p:spPr/>
        <p:txBody>
          <a:bodyPr/>
          <a:lstStyle/>
          <a:p>
            <a:fld id="{9A8CB7EC-FF8F-6D46-BF46-B0FFA3367505}" type="slidenum">
              <a:rPr lang="en-US" smtClean="0"/>
              <a:t>31</a:t>
            </a:fld>
            <a:endParaRPr lang="en-US"/>
          </a:p>
        </p:txBody>
      </p:sp>
    </p:spTree>
    <p:extLst>
      <p:ext uri="{BB962C8B-B14F-4D97-AF65-F5344CB8AC3E}">
        <p14:creationId xmlns:p14="http://schemas.microsoft.com/office/powerpoint/2010/main" val="3167159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3971EB-9D5C-984C-9F8D-948EC971A1B0}" type="datetime8">
              <a:rPr lang="en-US" smtClean="0"/>
              <a:t>6/24/2022 6:29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16976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สมัครรับจดหมายข่าว </a:t>
            </a:r>
            <a:r>
              <a:rPr lang="en-US" err="1"/>
              <a:t>Microsoft.Source</a:t>
            </a:r>
            <a:r>
              <a:rPr lang="en-US"/>
              <a:t> </a:t>
            </a:r>
            <a:r>
              <a:rPr lang="th-TH"/>
              <a:t>สำหรับนักพัฒนา</a:t>
            </a:r>
            <a:endParaRPr lang="en-US"/>
          </a:p>
        </p:txBody>
      </p:sp>
      <p:sp>
        <p:nvSpPr>
          <p:cNvPr id="4" name="Slide Number Placeholder 3"/>
          <p:cNvSpPr>
            <a:spLocks noGrp="1"/>
          </p:cNvSpPr>
          <p:nvPr>
            <p:ph type="sldNum" sz="quarter" idx="5"/>
          </p:nvPr>
        </p:nvSpPr>
        <p:spPr/>
        <p:txBody>
          <a:bodyPr/>
          <a:lstStyle/>
          <a:p>
            <a:fld id="{9A8CB7EC-FF8F-6D46-BF46-B0FFA3367505}" type="slidenum">
              <a:rPr lang="en-US" smtClean="0"/>
              <a:t>32</a:t>
            </a:fld>
            <a:endParaRPr lang="en-US"/>
          </a:p>
        </p:txBody>
      </p:sp>
    </p:spTree>
    <p:extLst>
      <p:ext uri="{BB962C8B-B14F-4D97-AF65-F5344CB8AC3E}">
        <p14:creationId xmlns:p14="http://schemas.microsoft.com/office/powerpoint/2010/main" val="4018613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h-TH"/>
              <a:t>สมัครรับจดหมายข่าว </a:t>
            </a:r>
            <a:r>
              <a:rPr lang="en-US" err="1"/>
              <a:t>Microsoft.Source</a:t>
            </a:r>
            <a:r>
              <a:rPr lang="en-US"/>
              <a:t> </a:t>
            </a:r>
            <a:r>
              <a:rPr lang="th-TH"/>
              <a:t>สำหรับนักพัฒนา</a:t>
            </a:r>
            <a:endParaRPr lang="en-US"/>
          </a:p>
        </p:txBody>
      </p:sp>
      <p:sp>
        <p:nvSpPr>
          <p:cNvPr id="4" name="Slide Number Placeholder 3"/>
          <p:cNvSpPr>
            <a:spLocks noGrp="1"/>
          </p:cNvSpPr>
          <p:nvPr>
            <p:ph type="sldNum" sz="quarter" idx="5"/>
          </p:nvPr>
        </p:nvSpPr>
        <p:spPr/>
        <p:txBody>
          <a:bodyPr/>
          <a:lstStyle/>
          <a:p>
            <a:fld id="{9A8CB7EC-FF8F-6D46-BF46-B0FFA3367505}" type="slidenum">
              <a:rPr lang="en-US" smtClean="0"/>
              <a:t>33</a:t>
            </a:fld>
            <a:endParaRPr lang="en-US"/>
          </a:p>
        </p:txBody>
      </p:sp>
    </p:spTree>
    <p:extLst>
      <p:ext uri="{BB962C8B-B14F-4D97-AF65-F5344CB8AC3E}">
        <p14:creationId xmlns:p14="http://schemas.microsoft.com/office/powerpoint/2010/main" val="1487267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มาเข้าร่วม </a:t>
            </a:r>
            <a:r>
              <a:rPr lang="en-US"/>
              <a:t>Azure APAC Community Portal </a:t>
            </a:r>
            <a:r>
              <a:rPr lang="th-TH"/>
              <a:t>บน </a:t>
            </a:r>
            <a:r>
              <a:rPr lang="en-US"/>
              <a:t>Discord </a:t>
            </a:r>
            <a:r>
              <a:rPr lang="th-TH"/>
              <a:t>และพูดคุยกับทีม </a:t>
            </a:r>
            <a:r>
              <a:rPr lang="en-US"/>
              <a:t>Microsoft APAC</a:t>
            </a:r>
          </a:p>
          <a:p>
            <a:r>
              <a:rPr lang="en-US" b="0" i="0">
                <a:solidFill>
                  <a:srgbClr val="E4E6EB"/>
                </a:solidFill>
                <a:effectLst/>
                <a:latin typeface="Segoe UI Historic" panose="020B0502040204020203" pitchFamily="34" charset="0"/>
              </a:rPr>
              <a:t>- </a:t>
            </a:r>
            <a:r>
              <a:rPr lang="th-TH" b="0" i="0">
                <a:solidFill>
                  <a:srgbClr val="E4E6EB"/>
                </a:solidFill>
                <a:effectLst/>
                <a:latin typeface="Segoe UI Historic" panose="020B0502040204020203" pitchFamily="34" charset="0"/>
              </a:rPr>
              <a:t>แบ่งปันประสบการณ์และเรียนรู้จากชุมชนเทคโนโลยีทั่วภูมิภาคออนไลน์</a:t>
            </a:r>
            <a:br>
              <a:rPr lang="th-TH"/>
            </a:br>
            <a:r>
              <a:rPr lang="th-TH" b="0" i="0">
                <a:solidFill>
                  <a:srgbClr val="E4E6EB"/>
                </a:solidFill>
                <a:effectLst/>
                <a:latin typeface="Segoe UI Historic" panose="020B0502040204020203" pitchFamily="34" charset="0"/>
              </a:rPr>
              <a:t>- เข้าร่วมเซ</a:t>
            </a:r>
            <a:r>
              <a:rPr lang="th-TH" b="0" i="0" err="1">
                <a:solidFill>
                  <a:srgbClr val="E4E6EB"/>
                </a:solidFill>
                <a:effectLst/>
                <a:latin typeface="Segoe UI Historic" panose="020B0502040204020203" pitchFamily="34" charset="0"/>
              </a:rPr>
              <a:t>สชั่น</a:t>
            </a:r>
            <a:r>
              <a:rPr lang="th-TH" b="0" i="0">
                <a:solidFill>
                  <a:srgbClr val="E4E6EB"/>
                </a:solidFill>
                <a:effectLst/>
                <a:latin typeface="Segoe UI Historic" panose="020B0502040204020203" pitchFamily="34" charset="0"/>
              </a:rPr>
              <a:t>สุดพิเศษตามเขตเวลาของเอเชีย</a:t>
            </a:r>
            <a:endParaRPr lang="en-US"/>
          </a:p>
        </p:txBody>
      </p:sp>
      <p:sp>
        <p:nvSpPr>
          <p:cNvPr id="4" name="Slide Number Placeholder 3"/>
          <p:cNvSpPr>
            <a:spLocks noGrp="1"/>
          </p:cNvSpPr>
          <p:nvPr>
            <p:ph type="sldNum" sz="quarter" idx="5"/>
          </p:nvPr>
        </p:nvSpPr>
        <p:spPr/>
        <p:txBody>
          <a:bodyPr/>
          <a:lstStyle/>
          <a:p>
            <a:fld id="{9A8CB7EC-FF8F-6D46-BF46-B0FFA3367505}" type="slidenum">
              <a:rPr lang="en-US" smtClean="0"/>
              <a:t>34</a:t>
            </a:fld>
            <a:endParaRPr lang="en-US"/>
          </a:p>
        </p:txBody>
      </p:sp>
    </p:spTree>
    <p:extLst>
      <p:ext uri="{BB962C8B-B14F-4D97-AF65-F5344CB8AC3E}">
        <p14:creationId xmlns:p14="http://schemas.microsoft.com/office/powerpoint/2010/main" val="3534977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h-TH"/>
              <a:t>มาเข้าร่วม </a:t>
            </a:r>
            <a:r>
              <a:rPr lang="en-US"/>
              <a:t>Azure Community Thailand </a:t>
            </a:r>
            <a:r>
              <a:rPr lang="th-TH"/>
              <a:t>บน </a:t>
            </a:r>
            <a:r>
              <a:rPr lang="en-US"/>
              <a:t>Facebook </a:t>
            </a:r>
            <a:r>
              <a:rPr lang="th-TH"/>
              <a:t>และพูดคุยกับผู้เชี่ยวชาญและเพื่อน ๆ ในชุมชน</a:t>
            </a:r>
            <a:endParaRPr lang="en-US"/>
          </a:p>
        </p:txBody>
      </p:sp>
      <p:sp>
        <p:nvSpPr>
          <p:cNvPr id="4" name="Slide Number Placeholder 3"/>
          <p:cNvSpPr>
            <a:spLocks noGrp="1"/>
          </p:cNvSpPr>
          <p:nvPr>
            <p:ph type="sldNum" sz="quarter" idx="5"/>
          </p:nvPr>
        </p:nvSpPr>
        <p:spPr/>
        <p:txBody>
          <a:bodyPr/>
          <a:lstStyle/>
          <a:p>
            <a:fld id="{9A8CB7EC-FF8F-6D46-BF46-B0FFA3367505}" type="slidenum">
              <a:rPr lang="en-US" smtClean="0"/>
              <a:t>35</a:t>
            </a:fld>
            <a:endParaRPr lang="en-US"/>
          </a:p>
        </p:txBody>
      </p:sp>
    </p:spTree>
    <p:extLst>
      <p:ext uri="{BB962C8B-B14F-4D97-AF65-F5344CB8AC3E}">
        <p14:creationId xmlns:p14="http://schemas.microsoft.com/office/powerpoint/2010/main" val="3253732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a:t>แช</a:t>
            </a:r>
            <a:r>
              <a:rPr lang="th-TH" err="1"/>
              <a:t>แน</a:t>
            </a:r>
            <a:r>
              <a:rPr lang="th-TH"/>
              <a:t>ล </a:t>
            </a:r>
            <a:r>
              <a:rPr lang="en-US"/>
              <a:t>Microsoft Developer </a:t>
            </a:r>
            <a:r>
              <a:rPr lang="th-TH"/>
              <a:t>บน</a:t>
            </a:r>
            <a:r>
              <a:rPr lang="th-TH" err="1"/>
              <a:t>ยูทูป</a:t>
            </a:r>
            <a:r>
              <a:rPr lang="th-TH"/>
              <a:t> รับชมคลิปบันทึกงานสัมมนาย้อนหลังและอื่น ๆ อีกมากมาย</a:t>
            </a:r>
            <a:endParaRPr lang="en-US"/>
          </a:p>
        </p:txBody>
      </p:sp>
      <p:sp>
        <p:nvSpPr>
          <p:cNvPr id="4" name="Slide Number Placeholder 3"/>
          <p:cNvSpPr>
            <a:spLocks noGrp="1"/>
          </p:cNvSpPr>
          <p:nvPr>
            <p:ph type="sldNum" sz="quarter" idx="5"/>
          </p:nvPr>
        </p:nvSpPr>
        <p:spPr/>
        <p:txBody>
          <a:bodyPr/>
          <a:lstStyle/>
          <a:p>
            <a:fld id="{9A8CB7EC-FF8F-6D46-BF46-B0FFA3367505}" type="slidenum">
              <a:rPr lang="en-US" smtClean="0"/>
              <a:t>36</a:t>
            </a:fld>
            <a:endParaRPr lang="en-US"/>
          </a:p>
        </p:txBody>
      </p:sp>
    </p:spTree>
    <p:extLst>
      <p:ext uri="{BB962C8B-B14F-4D97-AF65-F5344CB8AC3E}">
        <p14:creationId xmlns:p14="http://schemas.microsoft.com/office/powerpoint/2010/main" val="3658679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h-TH"/>
              <a:t>แช</a:t>
            </a:r>
            <a:r>
              <a:rPr lang="th-TH" err="1"/>
              <a:t>แน</a:t>
            </a:r>
            <a:r>
              <a:rPr lang="th-TH"/>
              <a:t>ล </a:t>
            </a:r>
            <a:r>
              <a:rPr lang="en-US"/>
              <a:t>Microsoft Developer </a:t>
            </a:r>
            <a:r>
              <a:rPr lang="th-TH"/>
              <a:t>บน</a:t>
            </a:r>
            <a:r>
              <a:rPr lang="th-TH" err="1"/>
              <a:t>ยูทูป</a:t>
            </a:r>
            <a:r>
              <a:rPr lang="th-TH"/>
              <a:t> รับชมคลิปบันทึกงานสัมมนาย้อนหลังและอื่น ๆ อีกมากมาย</a:t>
            </a:r>
            <a:endParaRPr lang="en-US"/>
          </a:p>
        </p:txBody>
      </p:sp>
      <p:sp>
        <p:nvSpPr>
          <p:cNvPr id="4" name="Slide Number Placeholder 3"/>
          <p:cNvSpPr>
            <a:spLocks noGrp="1"/>
          </p:cNvSpPr>
          <p:nvPr>
            <p:ph type="sldNum" sz="quarter" idx="5"/>
          </p:nvPr>
        </p:nvSpPr>
        <p:spPr/>
        <p:txBody>
          <a:bodyPr/>
          <a:lstStyle/>
          <a:p>
            <a:fld id="{9A8CB7EC-FF8F-6D46-BF46-B0FFA3367505}" type="slidenum">
              <a:rPr lang="en-US" smtClean="0"/>
              <a:t>37</a:t>
            </a:fld>
            <a:endParaRPr lang="en-US"/>
          </a:p>
        </p:txBody>
      </p:sp>
    </p:spTree>
    <p:extLst>
      <p:ext uri="{BB962C8B-B14F-4D97-AF65-F5344CB8AC3E}">
        <p14:creationId xmlns:p14="http://schemas.microsoft.com/office/powerpoint/2010/main" val="1876561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D1FF2A5-F2EC-AF4D-8681-2103C4DFC7C1}" type="datetime8">
              <a:rPr lang="en-US" smtClean="0"/>
              <a:t>6/24/2022 6:29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7800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35A51FD-DA51-6342-B8FC-3A5B8553AEC0}" type="datetime8">
              <a:rPr lang="en-US" smtClean="0"/>
              <a:t>6/24/2022 6:29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58954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389201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9279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529787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FB69CB9-6B64-A142-80DB-6AEE39AC0892}" type="datetime8">
              <a:rPr lang="en-US" smtClean="0"/>
              <a:t>6/24/2022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31315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290749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7" r:id="rId33"/>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datagalore.substack.com/p/structured-and-unstructured-data?s=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hyperlink" Target="https://ziniosedge.com/azure-storage-types-what-are-the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s://www.optisolbusiness.com/insight/6-things-you-should-know-about-azure-data-lak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Learn-MS"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hyperlink" Target="https://bit.ly/MSVTDTH" TargetMode="External"/><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hyperlink" Target="https://aka.ms/devTH"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hyperlink" Target="https://discord.gg/caF3A2zbeA"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hyperlink" Target="https://bit.ly/AzureCommunityTH"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53.jpe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hyperlink" Target="https://aka.ms/developer/MSDeveloperYouTub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hyperlink" Target="https://www.microsoft.com/Learn" TargetMode="External"/><Relationship Id="rId13" Type="http://schemas.openxmlformats.org/officeDocument/2006/relationships/hyperlink" Target="https://aka.ms/cloudskillschallenge/apac" TargetMode="External"/><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hyperlink" Target="https://www.itrainasia.com/microsoft-women-in-ai" TargetMode="External"/><Relationship Id="rId2" Type="http://schemas.openxmlformats.org/officeDocument/2006/relationships/image" Target="../media/image57.png"/><Relationship Id="rId1" Type="http://schemas.openxmlformats.org/officeDocument/2006/relationships/slideLayout" Target="../slideLayouts/slideLayout33.xml"/><Relationship Id="rId6" Type="http://schemas.openxmlformats.org/officeDocument/2006/relationships/image" Target="../media/image59.png"/><Relationship Id="rId11" Type="http://schemas.openxmlformats.org/officeDocument/2006/relationships/hyperlink" Target="https://aka.ms/developer/MSDeveloperYouTube" TargetMode="External"/><Relationship Id="rId5" Type="http://schemas.openxmlformats.org/officeDocument/2006/relationships/image" Target="../media/image58.png"/><Relationship Id="rId10" Type="http://schemas.openxmlformats.org/officeDocument/2006/relationships/hyperlink" Target="https://aka.ms/devTH" TargetMode="External"/><Relationship Id="rId4" Type="http://schemas.openxmlformats.org/officeDocument/2006/relationships/image" Target="../media/image55.png"/><Relationship Id="rId9" Type="http://schemas.openxmlformats.org/officeDocument/2006/relationships/hyperlink" Target="https://aka.ms/Learn-M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 Id="rId4" Type="http://schemas.openxmlformats.org/officeDocument/2006/relationships/hyperlink" Target="https://bit.ly/SparkTechEventSurvey2022"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a:xfrm>
            <a:off x="588263" y="457200"/>
            <a:ext cx="11018520" cy="553998"/>
          </a:xfrm>
        </p:spPr>
        <p:txBody>
          <a:bodyPr/>
          <a:lstStyle/>
          <a:p>
            <a:r>
              <a:rPr lang="en-US" dirty="0"/>
              <a:t>Understand job responsibilities</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6390" y="1220680"/>
            <a:ext cx="11018520" cy="947952"/>
          </a:xfrm>
        </p:spPr>
        <p:txBody>
          <a:bodyPr/>
          <a:lstStyle/>
          <a:p>
            <a:pPr marL="457200" indent="-457200">
              <a:buFont typeface="Arial" panose="020B0604020202020204" pitchFamily="34" charset="0"/>
              <a:buChar char="•"/>
            </a:pPr>
            <a:r>
              <a:rPr lang="en-US" dirty="0"/>
              <a:t>Change data processes</a:t>
            </a:r>
          </a:p>
          <a:p>
            <a:pPr marL="457200" indent="-457200">
              <a:buFont typeface="Arial" panose="020B0604020202020204" pitchFamily="34" charset="0"/>
              <a:buChar char="•"/>
            </a:pPr>
            <a:r>
              <a:rPr lang="en-US" dirty="0"/>
              <a:t>Move from implementing to provisioning servers</a:t>
            </a:r>
            <a:endParaRPr lang="en-TH" dirty="0"/>
          </a:p>
        </p:txBody>
      </p:sp>
    </p:spTree>
    <p:extLst>
      <p:ext uri="{BB962C8B-B14F-4D97-AF65-F5344CB8AC3E}">
        <p14:creationId xmlns:p14="http://schemas.microsoft.com/office/powerpoint/2010/main" val="4621418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a:xfrm>
            <a:off x="588263" y="457200"/>
            <a:ext cx="11018520" cy="553998"/>
          </a:xfrm>
        </p:spPr>
        <p:txBody>
          <a:bodyPr/>
          <a:lstStyle/>
          <a:p>
            <a:r>
              <a:rPr lang="en-US" dirty="0"/>
              <a:t>Use cases for the cloud</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4270035" y="4925649"/>
            <a:ext cx="2560198" cy="430887"/>
          </a:xfrm>
        </p:spPr>
        <p:txBody>
          <a:bodyPr/>
          <a:lstStyle/>
          <a:p>
            <a:pPr algn="ctr"/>
            <a:r>
              <a:rPr lang="en-US" dirty="0"/>
              <a:t>Healthcare</a:t>
            </a:r>
            <a:endParaRPr lang="en-TH" dirty="0"/>
          </a:p>
        </p:txBody>
      </p:sp>
      <p:sp>
        <p:nvSpPr>
          <p:cNvPr id="5" name="Text Placeholder 3">
            <a:extLst>
              <a:ext uri="{FF2B5EF4-FFF2-40B4-BE49-F238E27FC236}">
                <a16:creationId xmlns:a16="http://schemas.microsoft.com/office/drawing/2014/main" id="{4C7A4E73-972C-4DB7-AEF5-C0A62E86BAAB}"/>
              </a:ext>
            </a:extLst>
          </p:cNvPr>
          <p:cNvSpPr txBox="1">
            <a:spLocks/>
          </p:cNvSpPr>
          <p:nvPr/>
        </p:nvSpPr>
        <p:spPr>
          <a:xfrm>
            <a:off x="789567" y="4925651"/>
            <a:ext cx="2584513"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Web</a:t>
            </a:r>
            <a:endParaRPr lang="en-TH" dirty="0"/>
          </a:p>
        </p:txBody>
      </p:sp>
      <p:sp>
        <p:nvSpPr>
          <p:cNvPr id="6" name="Text Placeholder 3">
            <a:extLst>
              <a:ext uri="{FF2B5EF4-FFF2-40B4-BE49-F238E27FC236}">
                <a16:creationId xmlns:a16="http://schemas.microsoft.com/office/drawing/2014/main" id="{E21051D5-F4C7-421C-9835-6AB3A5768230}"/>
              </a:ext>
            </a:extLst>
          </p:cNvPr>
          <p:cNvSpPr txBox="1">
            <a:spLocks/>
          </p:cNvSpPr>
          <p:nvPr/>
        </p:nvSpPr>
        <p:spPr>
          <a:xfrm>
            <a:off x="8221188" y="4925650"/>
            <a:ext cx="2584513"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IoT solutions</a:t>
            </a:r>
            <a:endParaRPr lang="en-TH" dirty="0"/>
          </a:p>
        </p:txBody>
      </p:sp>
      <p:pic>
        <p:nvPicPr>
          <p:cNvPr id="1030" name="Picture 6" descr="Website Symbol Png Clip Art Black And White Stock Transparent Png - Full  Size Clipart (#2022389) - PinClipart">
            <a:extLst>
              <a:ext uri="{FF2B5EF4-FFF2-40B4-BE49-F238E27FC236}">
                <a16:creationId xmlns:a16="http://schemas.microsoft.com/office/drawing/2014/main" id="{535F36F9-359E-4B16-86B3-082B62CC7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289" y="2278597"/>
            <a:ext cx="1901070" cy="20562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lthcare - Free medical icons">
            <a:extLst>
              <a:ext uri="{FF2B5EF4-FFF2-40B4-BE49-F238E27FC236}">
                <a16:creationId xmlns:a16="http://schemas.microsoft.com/office/drawing/2014/main" id="{5DCC639B-BA56-44FC-B504-A0E2FD98D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9599" y="2272619"/>
            <a:ext cx="1901070" cy="1901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ot Icon Png #64571 - Free Icons Library">
            <a:extLst>
              <a:ext uri="{FF2B5EF4-FFF2-40B4-BE49-F238E27FC236}">
                <a16:creationId xmlns:a16="http://schemas.microsoft.com/office/drawing/2014/main" id="{A5F5DA5E-5454-482B-9324-E22F3B56E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7909" y="1914481"/>
            <a:ext cx="2891072" cy="265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6543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364" y="3046824"/>
            <a:ext cx="11489271" cy="498598"/>
          </a:xfrm>
        </p:spPr>
        <p:txBody>
          <a:bodyPr/>
          <a:lstStyle/>
          <a:p>
            <a:r>
              <a:rPr lang="en-US" dirty="0"/>
              <a:t>Survey the services on the Azure Data platform</a:t>
            </a:r>
          </a:p>
        </p:txBody>
      </p:sp>
    </p:spTree>
    <p:extLst>
      <p:ext uri="{BB962C8B-B14F-4D97-AF65-F5344CB8AC3E}">
        <p14:creationId xmlns:p14="http://schemas.microsoft.com/office/powerpoint/2010/main" val="21880682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In this module you will:</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6390" y="1434370"/>
            <a:ext cx="11018520" cy="2412968"/>
          </a:xfrm>
        </p:spPr>
        <p:txBody>
          <a:bodyPr/>
          <a:lstStyle/>
          <a:p>
            <a:pPr marL="457200" indent="-457200">
              <a:buFont typeface="Arial" panose="020B0604020202020204" pitchFamily="34" charset="0"/>
              <a:buChar char="•"/>
            </a:pPr>
            <a:r>
              <a:rPr lang="en-US" dirty="0"/>
              <a:t>Contrast structured data with nonstructured data.</a:t>
            </a:r>
          </a:p>
          <a:p>
            <a:pPr marL="457200" indent="-457200">
              <a:buFont typeface="Arial" panose="020B0604020202020204" pitchFamily="34" charset="0"/>
              <a:buChar char="•"/>
            </a:pPr>
            <a:r>
              <a:rPr lang="en-US" dirty="0"/>
              <a:t>Explore common Azure data platform technologies and identify when to use them.</a:t>
            </a:r>
          </a:p>
          <a:p>
            <a:pPr marL="457200" indent="-457200">
              <a:buFont typeface="Arial" panose="020B0604020202020204" pitchFamily="34" charset="0"/>
              <a:buChar char="•"/>
            </a:pPr>
            <a:r>
              <a:rPr lang="en-US" dirty="0"/>
              <a:t>List additional technologies that support the common data platform technologies.</a:t>
            </a:r>
            <a:endParaRPr lang="en-TH" dirty="0"/>
          </a:p>
        </p:txBody>
      </p:sp>
    </p:spTree>
    <p:extLst>
      <p:ext uri="{BB962C8B-B14F-4D97-AF65-F5344CB8AC3E}">
        <p14:creationId xmlns:p14="http://schemas.microsoft.com/office/powerpoint/2010/main" val="24078977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Explore data types</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6390" y="1434370"/>
            <a:ext cx="11018520" cy="947952"/>
          </a:xfrm>
        </p:spPr>
        <p:txBody>
          <a:bodyPr/>
          <a:lstStyle/>
          <a:p>
            <a:r>
              <a:rPr lang="en-US" dirty="0"/>
              <a:t>Structured data </a:t>
            </a:r>
          </a:p>
          <a:p>
            <a:endParaRPr lang="en-US" dirty="0"/>
          </a:p>
        </p:txBody>
      </p:sp>
      <p:sp>
        <p:nvSpPr>
          <p:cNvPr id="5" name="Text Placeholder 3">
            <a:extLst>
              <a:ext uri="{FF2B5EF4-FFF2-40B4-BE49-F238E27FC236}">
                <a16:creationId xmlns:a16="http://schemas.microsoft.com/office/drawing/2014/main" id="{16B4E59A-21B1-42D7-9979-D1AE03E9E7CA}"/>
              </a:ext>
            </a:extLst>
          </p:cNvPr>
          <p:cNvSpPr txBox="1">
            <a:spLocks/>
          </p:cNvSpPr>
          <p:nvPr/>
        </p:nvSpPr>
        <p:spPr>
          <a:xfrm>
            <a:off x="586390" y="2342335"/>
            <a:ext cx="11018520" cy="24252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Nonstructured data</a:t>
            </a:r>
          </a:p>
          <a:p>
            <a:pPr marL="685800" lvl="1" indent="-457200">
              <a:buFont typeface="Wingdings" panose="05000000000000000000" pitchFamily="2" charset="2"/>
              <a:buChar char="Ø"/>
            </a:pPr>
            <a:r>
              <a:rPr lang="en-US" dirty="0"/>
              <a:t>Key-value store</a:t>
            </a:r>
          </a:p>
          <a:p>
            <a:pPr marL="685800" lvl="1" indent="-457200">
              <a:buFont typeface="Wingdings" panose="05000000000000000000" pitchFamily="2" charset="2"/>
              <a:buChar char="Ø"/>
            </a:pPr>
            <a:r>
              <a:rPr lang="en-US" dirty="0"/>
              <a:t>Document database</a:t>
            </a:r>
          </a:p>
          <a:p>
            <a:pPr marL="685800" lvl="1" indent="-457200">
              <a:buFont typeface="Wingdings" panose="05000000000000000000" pitchFamily="2" charset="2"/>
              <a:buChar char="Ø"/>
            </a:pPr>
            <a:r>
              <a:rPr lang="en-US" dirty="0"/>
              <a:t>Graph database</a:t>
            </a:r>
          </a:p>
          <a:p>
            <a:pPr marL="685800" lvl="1" indent="-457200">
              <a:buFont typeface="Wingdings" panose="05000000000000000000" pitchFamily="2" charset="2"/>
              <a:buChar char="Ø"/>
            </a:pPr>
            <a:r>
              <a:rPr lang="en-US" dirty="0"/>
              <a:t>Column database</a:t>
            </a:r>
          </a:p>
          <a:p>
            <a:endParaRPr lang="en-US" dirty="0"/>
          </a:p>
        </p:txBody>
      </p:sp>
      <p:pic>
        <p:nvPicPr>
          <p:cNvPr id="6" name="Picture 5">
            <a:extLst>
              <a:ext uri="{FF2B5EF4-FFF2-40B4-BE49-F238E27FC236}">
                <a16:creationId xmlns:a16="http://schemas.microsoft.com/office/drawing/2014/main" id="{5E95E0DC-6701-49A2-AE2A-BA4B80E7D3BE}"/>
              </a:ext>
            </a:extLst>
          </p:cNvPr>
          <p:cNvPicPr>
            <a:picLocks noChangeAspect="1"/>
          </p:cNvPicPr>
          <p:nvPr/>
        </p:nvPicPr>
        <p:blipFill>
          <a:blip r:embed="rId3"/>
          <a:stretch>
            <a:fillRect/>
          </a:stretch>
        </p:blipFill>
        <p:spPr>
          <a:xfrm>
            <a:off x="5196976" y="1434370"/>
            <a:ext cx="5902069" cy="3622935"/>
          </a:xfrm>
          <a:prstGeom prst="rect">
            <a:avLst/>
          </a:prstGeom>
        </p:spPr>
      </p:pic>
      <p:sp>
        <p:nvSpPr>
          <p:cNvPr id="7" name="TextBox 6">
            <a:extLst>
              <a:ext uri="{FF2B5EF4-FFF2-40B4-BE49-F238E27FC236}">
                <a16:creationId xmlns:a16="http://schemas.microsoft.com/office/drawing/2014/main" id="{CBC99886-886C-497F-8D19-FA17ACA92F16}"/>
              </a:ext>
            </a:extLst>
          </p:cNvPr>
          <p:cNvSpPr txBox="1"/>
          <p:nvPr/>
        </p:nvSpPr>
        <p:spPr>
          <a:xfrm>
            <a:off x="6096000" y="5057305"/>
            <a:ext cx="4339988" cy="184666"/>
          </a:xfrm>
          <a:prstGeom prst="rect">
            <a:avLst/>
          </a:prstGeom>
          <a:noFill/>
        </p:spPr>
        <p:txBody>
          <a:bodyPr wrap="square" lIns="0" tIns="0" rIns="0" bIns="0" rtlCol="0">
            <a:spAutoFit/>
          </a:bodyPr>
          <a:lstStyle/>
          <a:p>
            <a:pPr algn="l"/>
            <a:r>
              <a:rPr lang="en-US" sz="1200" dirty="0">
                <a:hlinkClick r:id="rId4"/>
              </a:rPr>
              <a:t>Structured &amp; Unstructured Data - Data Galore (substack.com)</a:t>
            </a:r>
            <a:endParaRPr lang="th-TH" sz="1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238494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Understand data storage in Azure Storage</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8263" y="1434370"/>
            <a:ext cx="11018520" cy="430887"/>
          </a:xfrm>
        </p:spPr>
        <p:txBody>
          <a:bodyPr/>
          <a:lstStyle/>
          <a:p>
            <a:endParaRPr lang="en-US" dirty="0"/>
          </a:p>
        </p:txBody>
      </p:sp>
      <p:pic>
        <p:nvPicPr>
          <p:cNvPr id="3076" name="Picture 4" descr="Azure Storage types">
            <a:extLst>
              <a:ext uri="{FF2B5EF4-FFF2-40B4-BE49-F238E27FC236}">
                <a16:creationId xmlns:a16="http://schemas.microsoft.com/office/drawing/2014/main" id="{5D75BE0B-7E88-439A-9C94-3405EAE3DD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887" r="19669" b="18836"/>
          <a:stretch/>
        </p:blipFill>
        <p:spPr bwMode="auto">
          <a:xfrm>
            <a:off x="2266717" y="2113351"/>
            <a:ext cx="7462948" cy="27841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C0023A-3340-4FCA-919B-952EAEAD6DDF}"/>
              </a:ext>
            </a:extLst>
          </p:cNvPr>
          <p:cNvSpPr txBox="1"/>
          <p:nvPr/>
        </p:nvSpPr>
        <p:spPr>
          <a:xfrm>
            <a:off x="2743200" y="5072572"/>
            <a:ext cx="6509982" cy="307777"/>
          </a:xfrm>
          <a:prstGeom prst="rect">
            <a:avLst/>
          </a:prstGeom>
          <a:noFill/>
        </p:spPr>
        <p:txBody>
          <a:bodyPr wrap="square" lIns="0" tIns="0" rIns="0" bIns="0" rtlCol="0">
            <a:spAutoFit/>
          </a:bodyPr>
          <a:lstStyle/>
          <a:p>
            <a:pPr algn="ctr"/>
            <a:r>
              <a:rPr lang="en-US" sz="2000" dirty="0">
                <a:hlinkClick r:id="rId4"/>
              </a:rPr>
              <a:t>Azure Storage Types: What are they? - </a:t>
            </a:r>
            <a:r>
              <a:rPr lang="en-US" sz="2000" dirty="0" err="1">
                <a:hlinkClick r:id="rId4"/>
              </a:rPr>
              <a:t>ZiniosEdge</a:t>
            </a:r>
            <a:endParaRPr lang="th-TH"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286341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Understand data storage in Azure Data Lake Storage</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8263" y="1434370"/>
            <a:ext cx="11018520" cy="430887"/>
          </a:xfrm>
        </p:spPr>
        <p:txBody>
          <a:bodyPr/>
          <a:lstStyle/>
          <a:p>
            <a:endParaRPr lang="en-US" dirty="0"/>
          </a:p>
        </p:txBody>
      </p:sp>
      <p:pic>
        <p:nvPicPr>
          <p:cNvPr id="4098" name="Picture 2" descr="6 things you should know about Microsoft Azure Data Lake Storage">
            <a:extLst>
              <a:ext uri="{FF2B5EF4-FFF2-40B4-BE49-F238E27FC236}">
                <a16:creationId xmlns:a16="http://schemas.microsoft.com/office/drawing/2014/main" id="{C30467CF-41F5-4C79-A1DB-E6763A0D6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053" y="1434370"/>
            <a:ext cx="8151893" cy="42507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7D3427-9169-46DE-AFA4-7A6911040130}"/>
              </a:ext>
            </a:extLst>
          </p:cNvPr>
          <p:cNvSpPr txBox="1"/>
          <p:nvPr/>
        </p:nvSpPr>
        <p:spPr>
          <a:xfrm>
            <a:off x="1193541" y="5876063"/>
            <a:ext cx="10413242" cy="307777"/>
          </a:xfrm>
          <a:prstGeom prst="rect">
            <a:avLst/>
          </a:prstGeom>
          <a:noFill/>
        </p:spPr>
        <p:txBody>
          <a:bodyPr wrap="square" lIns="0" tIns="0" rIns="0" bIns="0" rtlCol="0">
            <a:spAutoFit/>
          </a:bodyPr>
          <a:lstStyle/>
          <a:p>
            <a:pPr algn="l"/>
            <a:r>
              <a:rPr lang="en-US" sz="2000" dirty="0">
                <a:hlinkClick r:id="rId4"/>
              </a:rPr>
              <a:t>6 things you should know about Microsoft Azure Data Lake Storage (optisolbusiness.com)</a:t>
            </a:r>
            <a:endParaRPr lang="th-TH"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137422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Understand Azure Cosmos DB</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8263" y="1434370"/>
            <a:ext cx="11018520" cy="430887"/>
          </a:xfrm>
        </p:spPr>
        <p:txBody>
          <a:bodyPr/>
          <a:lstStyle/>
          <a:p>
            <a:endParaRPr lang="en-US" dirty="0"/>
          </a:p>
        </p:txBody>
      </p:sp>
      <p:pic>
        <p:nvPicPr>
          <p:cNvPr id="3" name="Picture 2">
            <a:extLst>
              <a:ext uri="{FF2B5EF4-FFF2-40B4-BE49-F238E27FC236}">
                <a16:creationId xmlns:a16="http://schemas.microsoft.com/office/drawing/2014/main" id="{43881BAA-5387-4DD6-80FC-F840E626A514}"/>
              </a:ext>
            </a:extLst>
          </p:cNvPr>
          <p:cNvPicPr>
            <a:picLocks noChangeAspect="1"/>
          </p:cNvPicPr>
          <p:nvPr/>
        </p:nvPicPr>
        <p:blipFill>
          <a:blip r:embed="rId3"/>
          <a:stretch>
            <a:fillRect/>
          </a:stretch>
        </p:blipFill>
        <p:spPr>
          <a:xfrm>
            <a:off x="4410075" y="2042255"/>
            <a:ext cx="3371850" cy="3381375"/>
          </a:xfrm>
          <a:prstGeom prst="rect">
            <a:avLst/>
          </a:prstGeom>
        </p:spPr>
      </p:pic>
    </p:spTree>
    <p:extLst>
      <p:ext uri="{BB962C8B-B14F-4D97-AF65-F5344CB8AC3E}">
        <p14:creationId xmlns:p14="http://schemas.microsoft.com/office/powerpoint/2010/main" val="5197076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Understand Azure SQL Database</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8263" y="1434370"/>
            <a:ext cx="11018520" cy="430887"/>
          </a:xfrm>
        </p:spPr>
        <p:txBody>
          <a:bodyPr/>
          <a:lstStyle/>
          <a:p>
            <a:endParaRPr lang="en-US" dirty="0"/>
          </a:p>
        </p:txBody>
      </p:sp>
      <p:pic>
        <p:nvPicPr>
          <p:cNvPr id="5122" name="Picture 2" descr="Part #1. Azure sql db backups check the status - sysadminas.eu">
            <a:extLst>
              <a:ext uri="{FF2B5EF4-FFF2-40B4-BE49-F238E27FC236}">
                <a16:creationId xmlns:a16="http://schemas.microsoft.com/office/drawing/2014/main" id="{F355F2FC-8BB0-4134-9E7C-A2AF6B211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022" y="114300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1796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Understand Azure Synapse Analytics</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8263" y="1434370"/>
            <a:ext cx="11018520" cy="430887"/>
          </a:xfrm>
        </p:spPr>
        <p:txBody>
          <a:bodyPr/>
          <a:lstStyle/>
          <a:p>
            <a:endParaRPr lang="en-US" dirty="0"/>
          </a:p>
        </p:txBody>
      </p:sp>
      <p:pic>
        <p:nvPicPr>
          <p:cNvPr id="6146" name="Picture 2" descr="Connector">
            <a:extLst>
              <a:ext uri="{FF2B5EF4-FFF2-40B4-BE49-F238E27FC236}">
                <a16:creationId xmlns:a16="http://schemas.microsoft.com/office/drawing/2014/main" id="{83AC900F-5F36-4AD6-A8C6-3419C40F3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519" y="2106669"/>
            <a:ext cx="7047183" cy="3699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2643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1053-6C3F-4744-A4E9-7221C9788F6E}"/>
              </a:ext>
            </a:extLst>
          </p:cNvPr>
          <p:cNvSpPr>
            <a:spLocks noGrp="1"/>
          </p:cNvSpPr>
          <p:nvPr>
            <p:ph type="title"/>
          </p:nvPr>
        </p:nvSpPr>
        <p:spPr>
          <a:xfrm>
            <a:off x="588263" y="457203"/>
            <a:ext cx="11018520" cy="553998"/>
          </a:xfrm>
        </p:spPr>
        <p:txBody>
          <a:bodyPr/>
          <a:lstStyle/>
          <a:p>
            <a:r>
              <a:rPr lang="en-US">
                <a:ea typeface="+mj-lt"/>
                <a:cs typeface="+mj-lt"/>
              </a:rPr>
              <a:t>Narisara Limpisirisant</a:t>
            </a:r>
            <a:r>
              <a:rPr lang="en-US">
                <a:cs typeface="Segoe UI"/>
              </a:rPr>
              <a:t> (Fai)</a:t>
            </a:r>
            <a:endParaRPr lang="en-US"/>
          </a:p>
        </p:txBody>
      </p:sp>
      <p:sp>
        <p:nvSpPr>
          <p:cNvPr id="9" name="Content Placeholder 1">
            <a:extLst>
              <a:ext uri="{FF2B5EF4-FFF2-40B4-BE49-F238E27FC236}">
                <a16:creationId xmlns:a16="http://schemas.microsoft.com/office/drawing/2014/main" id="{FF99098C-2B35-4B61-946C-52464EE863A0}"/>
              </a:ext>
            </a:extLst>
          </p:cNvPr>
          <p:cNvSpPr txBox="1">
            <a:spLocks/>
          </p:cNvSpPr>
          <p:nvPr/>
        </p:nvSpPr>
        <p:spPr>
          <a:xfrm>
            <a:off x="3938417" y="1435496"/>
            <a:ext cx="7665323" cy="4573560"/>
          </a:xfrm>
          <a:prstGeom prst="rect">
            <a:avLst/>
          </a:prstGeom>
        </p:spPr>
        <p:txBody>
          <a:bodyPr lIns="91440" tIns="45720" rIns="9144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2425" indent="-352425" defTabSz="1243564"/>
            <a:r>
              <a:rPr lang="en-US" dirty="0">
                <a:solidFill>
                  <a:schemeClr val="tx1"/>
                </a:solidFill>
                <a:latin typeface="Segoe UI Semilight"/>
                <a:cs typeface="Segoe UI Semilight"/>
              </a:rPr>
              <a:t>Beta Microsoft Learn Student Ambassador</a:t>
            </a:r>
          </a:p>
          <a:p>
            <a:pPr marL="352425" indent="-352425" defTabSz="1243564"/>
            <a:r>
              <a:rPr lang="en-US" dirty="0">
                <a:latin typeface="Segoe UI Semilight"/>
                <a:cs typeface="Segoe UI Semilight"/>
              </a:rPr>
              <a:t>School of Information Technology, King Mongkut's University of Technology Thonburi</a:t>
            </a:r>
          </a:p>
          <a:p>
            <a:pPr marL="352425" indent="-352425" defTabSz="1243564"/>
            <a:r>
              <a:rPr lang="en-US" dirty="0">
                <a:latin typeface="Segoe UI Semilight"/>
                <a:cs typeface="Segoe UI Semilight"/>
              </a:rPr>
              <a:t>Passionate In Data</a:t>
            </a:r>
          </a:p>
          <a:p>
            <a:pPr marL="352425" indent="-352425" defTabSz="1243564"/>
            <a:r>
              <a:rPr lang="th-TH" dirty="0">
                <a:solidFill>
                  <a:srgbClr val="000000"/>
                </a:solidFill>
                <a:latin typeface="Segoe UI Semilight"/>
                <a:cs typeface="Segoe UI Semilight"/>
              </a:rPr>
              <a:t>แม่บ้าน </a:t>
            </a:r>
            <a:r>
              <a:rPr lang="en-US" dirty="0">
                <a:solidFill>
                  <a:srgbClr val="000000"/>
                </a:solidFill>
                <a:latin typeface="Segoe UI Semilight"/>
                <a:cs typeface="Segoe UI Semilight"/>
              </a:rPr>
              <a:t>Data Freelance @Shipty</a:t>
            </a:r>
          </a:p>
          <a:p>
            <a:pPr marL="352425" indent="-352425" defTabSz="1243564"/>
            <a:r>
              <a:rPr lang="en-US" dirty="0">
                <a:solidFill>
                  <a:srgbClr val="000000"/>
                </a:solidFill>
                <a:latin typeface="Segoe UI Semilight"/>
                <a:cs typeface="Segoe UI Semilight"/>
              </a:rPr>
              <a:t>Data Engineer Internship @Rentspree</a:t>
            </a:r>
          </a:p>
          <a:p>
            <a:pPr marL="352425" indent="-352425" defTabSz="1243564"/>
            <a:r>
              <a:rPr lang="en-US" dirty="0">
                <a:latin typeface="Segoe UI Semilight"/>
                <a:cs typeface="Segoe UI Semilight"/>
              </a:rPr>
              <a:t>Cat Lover</a:t>
            </a:r>
            <a:endParaRPr lang="en-US" dirty="0">
              <a:solidFill>
                <a:srgbClr val="000000"/>
              </a:solidFill>
              <a:latin typeface="Segoe UI Semilight"/>
              <a:cs typeface="Segoe UI Semilight"/>
            </a:endParaRPr>
          </a:p>
          <a:p>
            <a:pPr marL="0" indent="0" defTabSz="1243564">
              <a:buNone/>
            </a:pPr>
            <a:endParaRPr lang="en-US" dirty="0">
              <a:solidFill>
                <a:srgbClr val="000000"/>
              </a:solidFill>
              <a:latin typeface="Segoe UI Semilight"/>
              <a:cs typeface="Segoe UI Semilight"/>
            </a:endParaRPr>
          </a:p>
          <a:p>
            <a:pPr marL="352425" indent="-352425" defTabSz="1243564"/>
            <a:endParaRPr lang="en-US" dirty="0">
              <a:gradFill>
                <a:gsLst>
                  <a:gs pos="1250">
                    <a:srgbClr val="1A1A1A"/>
                  </a:gs>
                  <a:gs pos="100000">
                    <a:srgbClr val="1A1A1A"/>
                  </a:gs>
                </a:gsLst>
                <a:lin ang="5400000" scaled="0"/>
              </a:gradFill>
              <a:latin typeface="Segoe UI Semilight"/>
              <a:cs typeface="Segoe UI Semilight"/>
            </a:endParaRPr>
          </a:p>
        </p:txBody>
      </p:sp>
      <p:pic>
        <p:nvPicPr>
          <p:cNvPr id="17" name="Picture 17" descr="A picture containing chart&#10;&#10;Description automatically generated">
            <a:extLst>
              <a:ext uri="{FF2B5EF4-FFF2-40B4-BE49-F238E27FC236}">
                <a16:creationId xmlns:a16="http://schemas.microsoft.com/office/drawing/2014/main" id="{9AECB1B3-2C0E-4F27-8FD1-22CB99898BBD}"/>
              </a:ext>
            </a:extLst>
          </p:cNvPr>
          <p:cNvPicPr>
            <a:picLocks noChangeAspect="1"/>
          </p:cNvPicPr>
          <p:nvPr/>
        </p:nvPicPr>
        <p:blipFill>
          <a:blip r:embed="rId3"/>
          <a:stretch>
            <a:fillRect/>
          </a:stretch>
        </p:blipFill>
        <p:spPr>
          <a:xfrm>
            <a:off x="3376246" y="5253458"/>
            <a:ext cx="1436829" cy="1265379"/>
          </a:xfrm>
          <a:prstGeom prst="rect">
            <a:avLst/>
          </a:prstGeom>
        </p:spPr>
      </p:pic>
      <p:pic>
        <p:nvPicPr>
          <p:cNvPr id="20" name="Picture 20" descr="A picture containing text, sign&#10;&#10;Description automatically generated">
            <a:extLst>
              <a:ext uri="{FF2B5EF4-FFF2-40B4-BE49-F238E27FC236}">
                <a16:creationId xmlns:a16="http://schemas.microsoft.com/office/drawing/2014/main" id="{2E23F641-9B98-4BB9-A096-A0916EB2B2B3}"/>
              </a:ext>
            </a:extLst>
          </p:cNvPr>
          <p:cNvPicPr>
            <a:picLocks noChangeAspect="1"/>
          </p:cNvPicPr>
          <p:nvPr/>
        </p:nvPicPr>
        <p:blipFill>
          <a:blip r:embed="rId4"/>
          <a:stretch>
            <a:fillRect/>
          </a:stretch>
        </p:blipFill>
        <p:spPr>
          <a:xfrm>
            <a:off x="5327605" y="5252735"/>
            <a:ext cx="1257300" cy="1266825"/>
          </a:xfrm>
          <a:prstGeom prst="rect">
            <a:avLst/>
          </a:prstGeom>
        </p:spPr>
      </p:pic>
      <p:pic>
        <p:nvPicPr>
          <p:cNvPr id="21" name="Picture 21" descr="Logo&#10;&#10;Description automatically generated">
            <a:extLst>
              <a:ext uri="{FF2B5EF4-FFF2-40B4-BE49-F238E27FC236}">
                <a16:creationId xmlns:a16="http://schemas.microsoft.com/office/drawing/2014/main" id="{382D4A8F-9638-466C-BFFB-EFCEC2BD6DFE}"/>
              </a:ext>
            </a:extLst>
          </p:cNvPr>
          <p:cNvPicPr>
            <a:picLocks noChangeAspect="1"/>
          </p:cNvPicPr>
          <p:nvPr/>
        </p:nvPicPr>
        <p:blipFill>
          <a:blip r:embed="rId5"/>
          <a:stretch>
            <a:fillRect/>
          </a:stretch>
        </p:blipFill>
        <p:spPr>
          <a:xfrm>
            <a:off x="7208250" y="5189589"/>
            <a:ext cx="1373530" cy="1383471"/>
          </a:xfrm>
          <a:prstGeom prst="rect">
            <a:avLst/>
          </a:prstGeom>
        </p:spPr>
      </p:pic>
      <p:pic>
        <p:nvPicPr>
          <p:cNvPr id="10" name="Picture 9">
            <a:extLst>
              <a:ext uri="{FF2B5EF4-FFF2-40B4-BE49-F238E27FC236}">
                <a16:creationId xmlns:a16="http://schemas.microsoft.com/office/drawing/2014/main" id="{FDD4BC21-E85B-4BB8-B65F-06C9FA628768}"/>
              </a:ext>
            </a:extLst>
          </p:cNvPr>
          <p:cNvPicPr>
            <a:picLocks noChangeAspect="1"/>
          </p:cNvPicPr>
          <p:nvPr/>
        </p:nvPicPr>
        <p:blipFill>
          <a:blip r:embed="rId6"/>
          <a:srcRect t="21864" b="21864"/>
          <a:stretch/>
        </p:blipFill>
        <p:spPr>
          <a:xfrm>
            <a:off x="591973" y="1520982"/>
            <a:ext cx="2880000" cy="2880000"/>
          </a:xfrm>
          <a:prstGeom prst="ellipse">
            <a:avLst/>
          </a:prstGeom>
        </p:spPr>
      </p:pic>
    </p:spTree>
    <p:extLst>
      <p:ext uri="{BB962C8B-B14F-4D97-AF65-F5344CB8AC3E}">
        <p14:creationId xmlns:p14="http://schemas.microsoft.com/office/powerpoint/2010/main" val="24092556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Understand Azure Stream Analytics</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8263" y="1434370"/>
            <a:ext cx="11018520" cy="430887"/>
          </a:xfrm>
        </p:spPr>
        <p:txBody>
          <a:bodyPr/>
          <a:lstStyle/>
          <a:p>
            <a:endParaRPr lang="en-US" dirty="0"/>
          </a:p>
        </p:txBody>
      </p:sp>
      <p:pic>
        <p:nvPicPr>
          <p:cNvPr id="3" name="Picture 2">
            <a:extLst>
              <a:ext uri="{FF2B5EF4-FFF2-40B4-BE49-F238E27FC236}">
                <a16:creationId xmlns:a16="http://schemas.microsoft.com/office/drawing/2014/main" id="{8BBB928B-82B1-45B2-AEC8-47AED2D858CB}"/>
              </a:ext>
            </a:extLst>
          </p:cNvPr>
          <p:cNvPicPr>
            <a:picLocks noChangeAspect="1"/>
          </p:cNvPicPr>
          <p:nvPr/>
        </p:nvPicPr>
        <p:blipFill>
          <a:blip r:embed="rId3"/>
          <a:stretch>
            <a:fillRect/>
          </a:stretch>
        </p:blipFill>
        <p:spPr>
          <a:xfrm>
            <a:off x="622753" y="1173113"/>
            <a:ext cx="10946493" cy="5227687"/>
          </a:xfrm>
          <a:prstGeom prst="rect">
            <a:avLst/>
          </a:prstGeom>
        </p:spPr>
      </p:pic>
    </p:spTree>
    <p:extLst>
      <p:ext uri="{BB962C8B-B14F-4D97-AF65-F5344CB8AC3E}">
        <p14:creationId xmlns:p14="http://schemas.microsoft.com/office/powerpoint/2010/main" val="36494633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a:xfrm>
            <a:off x="588263" y="457199"/>
            <a:ext cx="13633582" cy="825721"/>
          </a:xfrm>
        </p:spPr>
        <p:txBody>
          <a:bodyPr/>
          <a:lstStyle/>
          <a:p>
            <a:r>
              <a:rPr lang="en-US" dirty="0"/>
              <a:t>Understand Azure HDInsight</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8263" y="1434370"/>
            <a:ext cx="11018520" cy="430887"/>
          </a:xfrm>
        </p:spPr>
        <p:txBody>
          <a:bodyPr/>
          <a:lstStyle/>
          <a:p>
            <a:endParaRPr lang="en-US" dirty="0"/>
          </a:p>
        </p:txBody>
      </p:sp>
      <p:pic>
        <p:nvPicPr>
          <p:cNvPr id="7172" name="Picture 4" descr="Managed Kafka Comparison Guide | Lenses.io">
            <a:extLst>
              <a:ext uri="{FF2B5EF4-FFF2-40B4-BE49-F238E27FC236}">
                <a16:creationId xmlns:a16="http://schemas.microsoft.com/office/drawing/2014/main" id="{0865B19E-F0A6-4534-B523-4F0991EBE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239" y="1865257"/>
            <a:ext cx="3799522" cy="379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6784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Understand other Azure data services</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1449429" y="4556944"/>
            <a:ext cx="2229888" cy="430887"/>
          </a:xfrm>
        </p:spPr>
        <p:txBody>
          <a:bodyPr/>
          <a:lstStyle/>
          <a:p>
            <a:pPr algn="ctr"/>
            <a:r>
              <a:rPr lang="en-US" dirty="0"/>
              <a:t>Databricks</a:t>
            </a:r>
          </a:p>
        </p:txBody>
      </p:sp>
      <p:sp>
        <p:nvSpPr>
          <p:cNvPr id="5" name="Text Placeholder 3">
            <a:extLst>
              <a:ext uri="{FF2B5EF4-FFF2-40B4-BE49-F238E27FC236}">
                <a16:creationId xmlns:a16="http://schemas.microsoft.com/office/drawing/2014/main" id="{15473988-83FD-4699-AB02-22A6511A6FD9}"/>
              </a:ext>
            </a:extLst>
          </p:cNvPr>
          <p:cNvSpPr txBox="1">
            <a:spLocks/>
          </p:cNvSpPr>
          <p:nvPr/>
        </p:nvSpPr>
        <p:spPr>
          <a:xfrm>
            <a:off x="4721970" y="4556943"/>
            <a:ext cx="2229888"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Data Factory</a:t>
            </a:r>
          </a:p>
        </p:txBody>
      </p:sp>
      <p:sp>
        <p:nvSpPr>
          <p:cNvPr id="6" name="Text Placeholder 3">
            <a:extLst>
              <a:ext uri="{FF2B5EF4-FFF2-40B4-BE49-F238E27FC236}">
                <a16:creationId xmlns:a16="http://schemas.microsoft.com/office/drawing/2014/main" id="{7EF51AEE-44A4-4CC8-A544-A72C8CCD5E3C}"/>
              </a:ext>
            </a:extLst>
          </p:cNvPr>
          <p:cNvSpPr txBox="1">
            <a:spLocks/>
          </p:cNvSpPr>
          <p:nvPr/>
        </p:nvSpPr>
        <p:spPr>
          <a:xfrm>
            <a:off x="8157381" y="4556944"/>
            <a:ext cx="258519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Azure Purview</a:t>
            </a:r>
          </a:p>
        </p:txBody>
      </p:sp>
      <p:pic>
        <p:nvPicPr>
          <p:cNvPr id="8194" name="Picture 2" descr="How to connect to Azure Synapse in Azure Databricks | Joe Ho Blog">
            <a:extLst>
              <a:ext uri="{FF2B5EF4-FFF2-40B4-BE49-F238E27FC236}">
                <a16:creationId xmlns:a16="http://schemas.microsoft.com/office/drawing/2014/main" id="{9FBC7FB4-B4BB-4D6E-BFB7-C2A781884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50" y="220894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ata Factory | Microsoft Azure Color">
            <a:extLst>
              <a:ext uri="{FF2B5EF4-FFF2-40B4-BE49-F238E27FC236}">
                <a16:creationId xmlns:a16="http://schemas.microsoft.com/office/drawing/2014/main" id="{8729D23E-748A-4754-BBC9-0FE72553B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733" y="199036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EB4BDE-5B05-4727-A484-ED75F0084278}"/>
              </a:ext>
            </a:extLst>
          </p:cNvPr>
          <p:cNvPicPr>
            <a:picLocks noChangeAspect="1"/>
          </p:cNvPicPr>
          <p:nvPr/>
        </p:nvPicPr>
        <p:blipFill>
          <a:blip r:embed="rId5"/>
          <a:stretch>
            <a:fillRect/>
          </a:stretch>
        </p:blipFill>
        <p:spPr>
          <a:xfrm>
            <a:off x="8115716" y="2388159"/>
            <a:ext cx="2897150" cy="1784692"/>
          </a:xfrm>
          <a:prstGeom prst="rect">
            <a:avLst/>
          </a:prstGeom>
        </p:spPr>
      </p:pic>
    </p:spTree>
    <p:extLst>
      <p:ext uri="{BB962C8B-B14F-4D97-AF65-F5344CB8AC3E}">
        <p14:creationId xmlns:p14="http://schemas.microsoft.com/office/powerpoint/2010/main" val="25227173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364" y="2548226"/>
            <a:ext cx="11489271" cy="997196"/>
          </a:xfrm>
        </p:spPr>
        <p:txBody>
          <a:bodyPr/>
          <a:lstStyle/>
          <a:p>
            <a:r>
              <a:rPr lang="en-US" dirty="0"/>
              <a:t>Identify the tasks of a data engineer in </a:t>
            </a:r>
            <a:br>
              <a:rPr lang="en-US" dirty="0"/>
            </a:br>
            <a:r>
              <a:rPr lang="en-US" dirty="0"/>
              <a:t>a cloud-hosted architecture</a:t>
            </a:r>
          </a:p>
        </p:txBody>
      </p:sp>
    </p:spTree>
    <p:extLst>
      <p:ext uri="{BB962C8B-B14F-4D97-AF65-F5344CB8AC3E}">
        <p14:creationId xmlns:p14="http://schemas.microsoft.com/office/powerpoint/2010/main" val="23123714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In this module you will:</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6390" y="1434370"/>
            <a:ext cx="11018520" cy="1895904"/>
          </a:xfrm>
        </p:spPr>
        <p:txBody>
          <a:bodyPr/>
          <a:lstStyle/>
          <a:p>
            <a:pPr marL="457200" indent="-457200">
              <a:buFont typeface="Arial" panose="020B0604020202020204" pitchFamily="34" charset="0"/>
              <a:buChar char="•"/>
            </a:pPr>
            <a:r>
              <a:rPr lang="en-US" dirty="0"/>
              <a:t>List the roles involved in modern data projects.</a:t>
            </a:r>
          </a:p>
          <a:p>
            <a:pPr marL="457200" indent="-457200">
              <a:buFont typeface="Arial" panose="020B0604020202020204" pitchFamily="34" charset="0"/>
              <a:buChar char="•"/>
            </a:pPr>
            <a:r>
              <a:rPr lang="en-US" dirty="0"/>
              <a:t>Outline data-engineering practices.</a:t>
            </a:r>
          </a:p>
          <a:p>
            <a:pPr marL="457200" indent="-457200">
              <a:buFont typeface="Arial" panose="020B0604020202020204" pitchFamily="34" charset="0"/>
              <a:buChar char="•"/>
            </a:pPr>
            <a:r>
              <a:rPr lang="en-US" dirty="0"/>
              <a:t>Explore the high-level process for designing a data-engineering project.</a:t>
            </a:r>
            <a:endParaRPr lang="en-TH" dirty="0"/>
          </a:p>
        </p:txBody>
      </p:sp>
    </p:spTree>
    <p:extLst>
      <p:ext uri="{BB962C8B-B14F-4D97-AF65-F5344CB8AC3E}">
        <p14:creationId xmlns:p14="http://schemas.microsoft.com/office/powerpoint/2010/main" val="39617928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Identify job roles</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72617" y="4825982"/>
            <a:ext cx="5384132" cy="804823"/>
          </a:xfrm>
        </p:spPr>
        <p:txBody>
          <a:bodyPr/>
          <a:lstStyle/>
          <a:p>
            <a:pPr algn="ctr"/>
            <a:r>
              <a:rPr lang="en-US" dirty="0"/>
              <a:t>Data engineer</a:t>
            </a:r>
          </a:p>
        </p:txBody>
      </p:sp>
      <p:sp>
        <p:nvSpPr>
          <p:cNvPr id="5" name="Text Placeholder 3">
            <a:extLst>
              <a:ext uri="{FF2B5EF4-FFF2-40B4-BE49-F238E27FC236}">
                <a16:creationId xmlns:a16="http://schemas.microsoft.com/office/drawing/2014/main" id="{2C871E2B-C752-4B47-A74C-83D186EECF59}"/>
              </a:ext>
            </a:extLst>
          </p:cNvPr>
          <p:cNvSpPr txBox="1">
            <a:spLocks/>
          </p:cNvSpPr>
          <p:nvPr/>
        </p:nvSpPr>
        <p:spPr>
          <a:xfrm>
            <a:off x="4696243" y="4797507"/>
            <a:ext cx="279951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Data scientist</a:t>
            </a:r>
          </a:p>
        </p:txBody>
      </p:sp>
      <p:sp>
        <p:nvSpPr>
          <p:cNvPr id="6" name="Text Placeholder 3">
            <a:extLst>
              <a:ext uri="{FF2B5EF4-FFF2-40B4-BE49-F238E27FC236}">
                <a16:creationId xmlns:a16="http://schemas.microsoft.com/office/drawing/2014/main" id="{FD684EAB-E965-4395-A2E2-73C1D721E06C}"/>
              </a:ext>
            </a:extLst>
          </p:cNvPr>
          <p:cNvSpPr txBox="1">
            <a:spLocks/>
          </p:cNvSpPr>
          <p:nvPr/>
        </p:nvSpPr>
        <p:spPr>
          <a:xfrm>
            <a:off x="8719936" y="4797506"/>
            <a:ext cx="187811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AI engineer</a:t>
            </a:r>
          </a:p>
        </p:txBody>
      </p:sp>
      <p:pic>
        <p:nvPicPr>
          <p:cNvPr id="9218" name="Picture 2" descr="Data engineer Icons - 135 free icons">
            <a:extLst>
              <a:ext uri="{FF2B5EF4-FFF2-40B4-BE49-F238E27FC236}">
                <a16:creationId xmlns:a16="http://schemas.microsoft.com/office/drawing/2014/main" id="{258625F7-3999-42F1-857D-8C409B690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736" y="2021852"/>
            <a:ext cx="2344812" cy="23448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9257A3B-3C7A-4485-AD16-2C105EE62BFB}"/>
              </a:ext>
            </a:extLst>
          </p:cNvPr>
          <p:cNvPicPr>
            <a:picLocks noChangeAspect="1"/>
          </p:cNvPicPr>
          <p:nvPr/>
        </p:nvPicPr>
        <p:blipFill>
          <a:blip r:embed="rId4"/>
          <a:stretch>
            <a:fillRect/>
          </a:stretch>
        </p:blipFill>
        <p:spPr>
          <a:xfrm>
            <a:off x="4923594" y="2246190"/>
            <a:ext cx="2344812" cy="2344812"/>
          </a:xfrm>
          <a:prstGeom prst="rect">
            <a:avLst/>
          </a:prstGeom>
        </p:spPr>
      </p:pic>
      <p:pic>
        <p:nvPicPr>
          <p:cNvPr id="9220" name="Picture 4">
            <a:extLst>
              <a:ext uri="{FF2B5EF4-FFF2-40B4-BE49-F238E27FC236}">
                <a16:creationId xmlns:a16="http://schemas.microsoft.com/office/drawing/2014/main" id="{871477D1-EAB5-4B1A-91F0-8F9441FC41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1745" y="1889415"/>
            <a:ext cx="2908092" cy="290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1493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Identify data engineering processes</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8263" y="1434370"/>
            <a:ext cx="10909193" cy="4653582"/>
          </a:xfrm>
        </p:spPr>
        <p:txBody>
          <a:bodyPr/>
          <a:lstStyle/>
          <a:p>
            <a:pPr marL="457200" indent="-457200" algn="thaiDist">
              <a:buFont typeface="Arial" panose="020B0604020202020204" pitchFamily="34" charset="0"/>
              <a:buChar char="•"/>
            </a:pPr>
            <a:r>
              <a:rPr lang="en-US" dirty="0"/>
              <a:t>Design and develop data storage and data processing solutions for the enterprise.</a:t>
            </a:r>
          </a:p>
          <a:p>
            <a:pPr marL="457200" indent="-457200" algn="thaiDist">
              <a:buFont typeface="Arial" panose="020B0604020202020204" pitchFamily="34" charset="0"/>
              <a:buChar char="•"/>
            </a:pPr>
            <a:r>
              <a:rPr lang="en-US" dirty="0"/>
              <a:t>Set up and deploy cloud-based data services such as blob services, databases, and analytics.</a:t>
            </a:r>
          </a:p>
          <a:p>
            <a:pPr marL="457200" indent="-457200" algn="thaiDist">
              <a:buFont typeface="Arial" panose="020B0604020202020204" pitchFamily="34" charset="0"/>
              <a:buChar char="•"/>
            </a:pPr>
            <a:r>
              <a:rPr lang="en-US" dirty="0"/>
              <a:t>Secure the platform and the stored data. Make sure only the necessary users can access the data.</a:t>
            </a:r>
          </a:p>
          <a:p>
            <a:pPr marL="457200" indent="-457200" algn="thaiDist">
              <a:buFont typeface="Arial" panose="020B0604020202020204" pitchFamily="34" charset="0"/>
              <a:buChar char="•"/>
            </a:pPr>
            <a:r>
              <a:rPr lang="en-US" dirty="0"/>
              <a:t>Ensure business continuity in uncommon conditions by using techniques for high availability and disaster recovery.</a:t>
            </a:r>
          </a:p>
          <a:p>
            <a:pPr marL="457200" indent="-457200" algn="thaiDist">
              <a:buFont typeface="Arial" panose="020B0604020202020204" pitchFamily="34" charset="0"/>
              <a:buChar char="•"/>
            </a:pPr>
            <a:r>
              <a:rPr lang="en-US" dirty="0"/>
              <a:t>Monitor to ensure that the systems run properly and are cost-effective.</a:t>
            </a:r>
          </a:p>
        </p:txBody>
      </p:sp>
    </p:spTree>
    <p:extLst>
      <p:ext uri="{BB962C8B-B14F-4D97-AF65-F5344CB8AC3E}">
        <p14:creationId xmlns:p14="http://schemas.microsoft.com/office/powerpoint/2010/main" val="31157190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Analyze a data engineer's tasks</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8263" y="1434370"/>
            <a:ext cx="11018520" cy="430887"/>
          </a:xfrm>
        </p:spPr>
        <p:txBody>
          <a:bodyPr/>
          <a:lstStyle/>
          <a:p>
            <a:endParaRPr lang="en-US" dirty="0"/>
          </a:p>
        </p:txBody>
      </p:sp>
      <p:pic>
        <p:nvPicPr>
          <p:cNvPr id="11266" name="Picture 2" descr="Diagram of the solution's high-level architecture.">
            <a:extLst>
              <a:ext uri="{FF2B5EF4-FFF2-40B4-BE49-F238E27FC236}">
                <a16:creationId xmlns:a16="http://schemas.microsoft.com/office/drawing/2014/main" id="{CCEDC011-24BD-468A-923B-1A3954B73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90" y="1370832"/>
            <a:ext cx="9973456" cy="529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008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322E37-D7F9-45CA-8755-69DA47610FE6}"/>
              </a:ext>
            </a:extLst>
          </p:cNvPr>
          <p:cNvSpPr>
            <a:spLocks noGrp="1"/>
          </p:cNvSpPr>
          <p:nvPr>
            <p:ph type="title"/>
          </p:nvPr>
        </p:nvSpPr>
        <p:spPr>
          <a:xfrm>
            <a:off x="585216" y="3035808"/>
            <a:ext cx="9144000" cy="498598"/>
          </a:xfrm>
        </p:spPr>
        <p:txBody>
          <a:bodyPr/>
          <a:lstStyle/>
          <a:p>
            <a:r>
              <a:rPr lang="en-US"/>
              <a:t>Thank you.</a:t>
            </a:r>
          </a:p>
        </p:txBody>
      </p:sp>
    </p:spTree>
    <p:extLst>
      <p:ext uri="{BB962C8B-B14F-4D97-AF65-F5344CB8AC3E}">
        <p14:creationId xmlns:p14="http://schemas.microsoft.com/office/powerpoint/2010/main" val="309787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E25A2-37AE-4598-82FF-5695D2F398C8}"/>
              </a:ext>
            </a:extLst>
          </p:cNvPr>
          <p:cNvSpPr>
            <a:spLocks noGrp="1"/>
          </p:cNvSpPr>
          <p:nvPr>
            <p:ph type="title"/>
          </p:nvPr>
        </p:nvSpPr>
        <p:spPr/>
        <p:txBody>
          <a:bodyPr wrap="square" anchor="b">
            <a:normAutofit/>
          </a:bodyPr>
          <a:lstStyle/>
          <a:p>
            <a:r>
              <a:rPr lang="en-US"/>
              <a:t>Resources</a:t>
            </a:r>
          </a:p>
        </p:txBody>
      </p:sp>
    </p:spTree>
    <p:extLst>
      <p:ext uri="{BB962C8B-B14F-4D97-AF65-F5344CB8AC3E}">
        <p14:creationId xmlns:p14="http://schemas.microsoft.com/office/powerpoint/2010/main" val="6665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321004"/>
            <a:ext cx="8080115" cy="1107996"/>
          </a:xfrm>
        </p:spPr>
        <p:txBody>
          <a:bodyPr/>
          <a:lstStyle/>
          <a:p>
            <a:r>
              <a:rPr lang="en-US" dirty="0"/>
              <a:t>Microsoft Azure for the Data Engineer</a:t>
            </a:r>
          </a:p>
        </p:txBody>
      </p:sp>
      <p:sp>
        <p:nvSpPr>
          <p:cNvPr id="5" name="Text Placeholder 4"/>
          <p:cNvSpPr>
            <a:spLocks noGrp="1"/>
          </p:cNvSpPr>
          <p:nvPr>
            <p:ph type="body" sz="quarter" idx="12"/>
          </p:nvPr>
        </p:nvSpPr>
        <p:spPr>
          <a:xfrm>
            <a:off x="584200" y="3543300"/>
            <a:ext cx="6656388" cy="307975"/>
          </a:xfrm>
        </p:spPr>
        <p:txBody>
          <a:bodyPr/>
          <a:lstStyle/>
          <a:p>
            <a:r>
              <a:rPr lang="en-US" dirty="0"/>
              <a:t>Narisara Limpisirisant</a:t>
            </a:r>
          </a:p>
        </p:txBody>
      </p:sp>
    </p:spTree>
    <p:extLst>
      <p:ext uri="{BB962C8B-B14F-4D97-AF65-F5344CB8AC3E}">
        <p14:creationId xmlns:p14="http://schemas.microsoft.com/office/powerpoint/2010/main" val="6971977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E24E-18E4-49BD-A265-743443123EB2}"/>
              </a:ext>
            </a:extLst>
          </p:cNvPr>
          <p:cNvSpPr>
            <a:spLocks noGrp="1"/>
          </p:cNvSpPr>
          <p:nvPr>
            <p:ph type="title"/>
          </p:nvPr>
        </p:nvSpPr>
        <p:spPr/>
        <p:txBody>
          <a:bodyPr/>
          <a:lstStyle/>
          <a:p>
            <a:pPr algn="l"/>
            <a:r>
              <a:rPr lang="en-US"/>
              <a:t>Microsoft Learn</a:t>
            </a:r>
          </a:p>
        </p:txBody>
      </p:sp>
      <p:sp>
        <p:nvSpPr>
          <p:cNvPr id="7" name="Rectangle 6">
            <a:extLst>
              <a:ext uri="{FF2B5EF4-FFF2-40B4-BE49-F238E27FC236}">
                <a16:creationId xmlns:a16="http://schemas.microsoft.com/office/drawing/2014/main" id="{39B5E6B7-CD58-4C5F-BF63-E665A9ACCE6E}"/>
              </a:ext>
            </a:extLst>
          </p:cNvPr>
          <p:cNvSpPr/>
          <p:nvPr/>
        </p:nvSpPr>
        <p:spPr bwMode="auto">
          <a:xfrm>
            <a:off x="584199" y="5871837"/>
            <a:ext cx="3268437" cy="3972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Start learning at </a:t>
            </a:r>
            <a:r>
              <a:rPr lang="en-US" sz="1400">
                <a:solidFill>
                  <a:schemeClr val="bg1"/>
                </a:solidFill>
                <a:latin typeface="+mj-lt"/>
                <a:ea typeface="Segoe UI" pitchFamily="34" charset="0"/>
                <a:cs typeface="Segoe UI" pitchFamily="34" charset="0"/>
                <a:hlinkClick r:id="rId3">
                  <a:extLst>
                    <a:ext uri="{A12FA001-AC4F-418D-AE19-62706E023703}">
                      <ahyp:hlinkClr xmlns:ahyp="http://schemas.microsoft.com/office/drawing/2018/hyperlinkcolor" val="tx"/>
                    </a:ext>
                  </a:extLst>
                </a:hlinkClick>
              </a:rPr>
              <a:t>Microsoft.com/Learn</a:t>
            </a:r>
            <a:endParaRPr lang="en-US" sz="1400">
              <a:solidFill>
                <a:schemeClr val="bg1"/>
              </a:solidFill>
              <a:latin typeface="+mj-lt"/>
              <a:ea typeface="Segoe UI" pitchFamily="34" charset="0"/>
              <a:cs typeface="Segoe UI" pitchFamily="34" charset="0"/>
            </a:endParaRPr>
          </a:p>
        </p:txBody>
      </p:sp>
      <p:pic>
        <p:nvPicPr>
          <p:cNvPr id="5" name="Picture 4">
            <a:extLst>
              <a:ext uri="{FF2B5EF4-FFF2-40B4-BE49-F238E27FC236}">
                <a16:creationId xmlns:a16="http://schemas.microsoft.com/office/drawing/2014/main" id="{F8F13EE6-42C1-4F76-A8FE-BA3506B364B4}"/>
              </a:ext>
            </a:extLst>
          </p:cNvPr>
          <p:cNvPicPr>
            <a:picLocks noChangeAspect="1"/>
          </p:cNvPicPr>
          <p:nvPr/>
        </p:nvPicPr>
        <p:blipFill>
          <a:blip r:embed="rId4"/>
          <a:srcRect/>
          <a:stretch/>
        </p:blipFill>
        <p:spPr>
          <a:xfrm>
            <a:off x="4361500" y="1441346"/>
            <a:ext cx="7241538" cy="4827692"/>
          </a:xfrm>
          <a:prstGeom prst="rect">
            <a:avLst/>
          </a:prstGeom>
        </p:spPr>
      </p:pic>
      <p:sp>
        <p:nvSpPr>
          <p:cNvPr id="15" name="TextBox 14">
            <a:extLst>
              <a:ext uri="{FF2B5EF4-FFF2-40B4-BE49-F238E27FC236}">
                <a16:creationId xmlns:a16="http://schemas.microsoft.com/office/drawing/2014/main" id="{C95B8ABB-85FD-4722-AAB2-D712F5C4124D}"/>
              </a:ext>
            </a:extLst>
          </p:cNvPr>
          <p:cNvSpPr txBox="1"/>
          <p:nvPr/>
        </p:nvSpPr>
        <p:spPr>
          <a:xfrm>
            <a:off x="584199" y="1436688"/>
            <a:ext cx="3268437" cy="984885"/>
          </a:xfrm>
          <a:prstGeom prst="rect">
            <a:avLst/>
          </a:prstGeom>
          <a:noFill/>
        </p:spPr>
        <p:txBody>
          <a:bodyPr wrap="square" lIns="0" tIns="0" rIns="0" bIns="0">
            <a:spAutoFit/>
          </a:bodyPr>
          <a:lstStyle/>
          <a:p>
            <a:r>
              <a:rPr lang="en-US" sz="1600"/>
              <a:t>Find your way to deeper content, training options, communities and certification details across all Microsoft cloud solutions right here.</a:t>
            </a:r>
          </a:p>
        </p:txBody>
      </p:sp>
      <p:pic>
        <p:nvPicPr>
          <p:cNvPr id="1440770" name="Picture 2">
            <a:extLst>
              <a:ext uri="{FF2B5EF4-FFF2-40B4-BE49-F238E27FC236}">
                <a16:creationId xmlns:a16="http://schemas.microsoft.com/office/drawing/2014/main" id="{18D70EDF-37A1-4930-8A79-6B3E4CA1D134}"/>
              </a:ext>
            </a:extLst>
          </p:cNvPr>
          <p:cNvPicPr>
            <a:picLocks noChangeAspect="1" noChangeArrowheads="1"/>
          </p:cNvPicPr>
          <p:nvPr/>
        </p:nvPicPr>
        <p:blipFill>
          <a:blip r:embed="rId5"/>
          <a:srcRect/>
          <a:stretch/>
        </p:blipFill>
        <p:spPr bwMode="auto">
          <a:xfrm>
            <a:off x="1265917" y="3538325"/>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53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E24E-18E4-49BD-A265-743443123EB2}"/>
              </a:ext>
            </a:extLst>
          </p:cNvPr>
          <p:cNvSpPr>
            <a:spLocks noGrp="1"/>
          </p:cNvSpPr>
          <p:nvPr>
            <p:ph type="title"/>
          </p:nvPr>
        </p:nvSpPr>
        <p:spPr>
          <a:xfrm>
            <a:off x="588263" y="415637"/>
            <a:ext cx="11018520" cy="553998"/>
          </a:xfrm>
        </p:spPr>
        <p:txBody>
          <a:bodyPr/>
          <a:lstStyle/>
          <a:p>
            <a:pPr algn="l"/>
            <a:r>
              <a:rPr lang="en-US"/>
              <a:t>Microsoft Virtual Training Days</a:t>
            </a:r>
          </a:p>
        </p:txBody>
      </p:sp>
      <p:sp>
        <p:nvSpPr>
          <p:cNvPr id="7" name="Rectangle 6">
            <a:extLst>
              <a:ext uri="{FF2B5EF4-FFF2-40B4-BE49-F238E27FC236}">
                <a16:creationId xmlns:a16="http://schemas.microsoft.com/office/drawing/2014/main" id="{39B5E6B7-CD58-4C5F-BF63-E665A9ACCE6E}"/>
              </a:ext>
            </a:extLst>
          </p:cNvPr>
          <p:cNvSpPr/>
          <p:nvPr/>
        </p:nvSpPr>
        <p:spPr bwMode="auto">
          <a:xfrm>
            <a:off x="1020146" y="5874542"/>
            <a:ext cx="2405251" cy="3972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Register at </a:t>
            </a:r>
            <a:r>
              <a:rPr lang="en-US" sz="1400">
                <a:solidFill>
                  <a:schemeClr val="bg1"/>
                </a:solidFill>
                <a:latin typeface="+mj-lt"/>
                <a:ea typeface="Segoe UI" pitchFamily="34" charset="0"/>
                <a:cs typeface="Segoe UI" pitchFamily="34" charset="0"/>
                <a:hlinkClick r:id="rId3">
                  <a:extLst>
                    <a:ext uri="{A12FA001-AC4F-418D-AE19-62706E023703}">
                      <ahyp:hlinkClr xmlns:ahyp="http://schemas.microsoft.com/office/drawing/2018/hyperlinkcolor" val="tx"/>
                    </a:ext>
                  </a:extLst>
                </a:hlinkClick>
              </a:rPr>
              <a:t>bit.ly/MSVTDTH</a:t>
            </a:r>
            <a:endParaRPr lang="en-US" sz="1400">
              <a:solidFill>
                <a:schemeClr val="bg1"/>
              </a:solidFill>
              <a:latin typeface="+mj-lt"/>
              <a:ea typeface="Segoe UI" pitchFamily="34" charset="0"/>
              <a:cs typeface="Segoe UI" pitchFamily="34" charset="0"/>
            </a:endParaRPr>
          </a:p>
        </p:txBody>
      </p:sp>
      <p:grpSp>
        <p:nvGrpSpPr>
          <p:cNvPr id="19" name="Group 18">
            <a:extLst>
              <a:ext uri="{FF2B5EF4-FFF2-40B4-BE49-F238E27FC236}">
                <a16:creationId xmlns:a16="http://schemas.microsoft.com/office/drawing/2014/main" id="{374A3912-6E32-4379-BBE5-989404417820}"/>
              </a:ext>
            </a:extLst>
          </p:cNvPr>
          <p:cNvGrpSpPr/>
          <p:nvPr/>
        </p:nvGrpSpPr>
        <p:grpSpPr>
          <a:xfrm>
            <a:off x="4416212" y="1436689"/>
            <a:ext cx="7196563" cy="3712215"/>
            <a:chOff x="3898146" y="1436689"/>
            <a:chExt cx="7714630" cy="3979450"/>
          </a:xfrm>
        </p:grpSpPr>
        <p:pic>
          <p:nvPicPr>
            <p:cNvPr id="12" name="Picture 11">
              <a:extLst>
                <a:ext uri="{FF2B5EF4-FFF2-40B4-BE49-F238E27FC236}">
                  <a16:creationId xmlns:a16="http://schemas.microsoft.com/office/drawing/2014/main" id="{F7FE4B9A-B7C9-4D14-9FE7-BD78FA3A47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36854" y="1436689"/>
              <a:ext cx="7075922" cy="3979450"/>
            </a:xfrm>
            <a:prstGeom prst="rect">
              <a:avLst/>
            </a:prstGeom>
            <a:effectLst>
              <a:outerShdw blurRad="304800" dist="152400" dir="5400000" algn="t" rotWithShape="0">
                <a:prstClr val="black">
                  <a:alpha val="30000"/>
                </a:prstClr>
              </a:outerShdw>
            </a:effectLst>
          </p:spPr>
        </p:pic>
        <p:sp>
          <p:nvSpPr>
            <p:cNvPr id="13" name="Rectangle: Rounded Corners 12">
              <a:extLst>
                <a:ext uri="{FF2B5EF4-FFF2-40B4-BE49-F238E27FC236}">
                  <a16:creationId xmlns:a16="http://schemas.microsoft.com/office/drawing/2014/main" id="{EA98E284-8371-4160-A764-CD099B0F77C5}"/>
                </a:ext>
              </a:extLst>
            </p:cNvPr>
            <p:cNvSpPr/>
            <p:nvPr/>
          </p:nvSpPr>
          <p:spPr>
            <a:xfrm>
              <a:off x="3898146" y="3222556"/>
              <a:ext cx="1786809" cy="1786809"/>
            </a:xfrm>
            <a:prstGeom prst="roundRect">
              <a:avLst/>
            </a:prstGeom>
            <a:solidFill>
              <a:schemeClr val="bg1"/>
            </a:solidFill>
            <a:ln>
              <a:noFill/>
            </a:ln>
            <a:effectLst>
              <a:outerShdw blurRad="304800" dist="152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a:extLst>
                <a:ext uri="{FF2B5EF4-FFF2-40B4-BE49-F238E27FC236}">
                  <a16:creationId xmlns:a16="http://schemas.microsoft.com/office/drawing/2014/main" id="{B7C33016-57D7-4999-9F1D-EFF91AB758C0}"/>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121497" y="3445907"/>
              <a:ext cx="1340107" cy="1340107"/>
            </a:xfrm>
            <a:prstGeom prst="rect">
              <a:avLst/>
            </a:prstGeom>
          </p:spPr>
        </p:pic>
        <p:sp>
          <p:nvSpPr>
            <p:cNvPr id="15" name="Rectangle 14">
              <a:extLst>
                <a:ext uri="{FF2B5EF4-FFF2-40B4-BE49-F238E27FC236}">
                  <a16:creationId xmlns:a16="http://schemas.microsoft.com/office/drawing/2014/main" id="{B1CCEC0E-D899-4B26-8728-128C1ED557D0}"/>
                </a:ext>
              </a:extLst>
            </p:cNvPr>
            <p:cNvSpPr/>
            <p:nvPr/>
          </p:nvSpPr>
          <p:spPr>
            <a:xfrm>
              <a:off x="5726159" y="4852854"/>
              <a:ext cx="4697311" cy="36292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th-TH" sz="1600">
                  <a:latin typeface="Leelawadee UI" panose="020B0502040204020203" pitchFamily="34" charset="-34"/>
                  <a:cs typeface="Leelawadee UI" panose="020B0502040204020203" pitchFamily="34" charset="-34"/>
                </a:rPr>
                <a:t>สอนเป็นภาษาอังกฤษ พร้อมคำบรรยายภาษาไทย </a:t>
              </a:r>
              <a:r>
                <a:rPr lang="en-US" sz="1600">
                  <a:latin typeface="Leelawadee UI" panose="020B0502040204020203" pitchFamily="34" charset="-34"/>
                  <a:cs typeface="Leelawadee UI" panose="020B0502040204020203" pitchFamily="34" charset="-34"/>
                  <a:sym typeface="Wingdings" panose="05000000000000000000" pitchFamily="2" charset="2"/>
                </a:rPr>
                <a:t></a:t>
              </a:r>
              <a:endParaRPr lang="en-US" sz="1600">
                <a:latin typeface="Leelawadee UI" panose="020B0502040204020203" pitchFamily="34" charset="-34"/>
                <a:cs typeface="Leelawadee UI" panose="020B0502040204020203" pitchFamily="34" charset="-34"/>
              </a:endParaRPr>
            </a:p>
          </p:txBody>
        </p:sp>
      </p:grpSp>
      <p:sp>
        <p:nvSpPr>
          <p:cNvPr id="18" name="TextBox 17">
            <a:extLst>
              <a:ext uri="{FF2B5EF4-FFF2-40B4-BE49-F238E27FC236}">
                <a16:creationId xmlns:a16="http://schemas.microsoft.com/office/drawing/2014/main" id="{92E15673-5FEA-44C7-88A7-09FEC94604A8}"/>
              </a:ext>
            </a:extLst>
          </p:cNvPr>
          <p:cNvSpPr txBox="1"/>
          <p:nvPr/>
        </p:nvSpPr>
        <p:spPr>
          <a:xfrm>
            <a:off x="588371" y="1436688"/>
            <a:ext cx="3268800" cy="984885"/>
          </a:xfrm>
          <a:prstGeom prst="rect">
            <a:avLst/>
          </a:prstGeom>
          <a:noFill/>
        </p:spPr>
        <p:txBody>
          <a:bodyPr wrap="square" lIns="0" tIns="0" rIns="0" bIns="0">
            <a:spAutoFit/>
          </a:bodyPr>
          <a:lstStyle/>
          <a:p>
            <a:r>
              <a:rPr lang="en-US" sz="1600"/>
              <a:t>These 1- and 2-day virtual events will give you the opportunity to expand your skillset and connect with Microsoft experts.</a:t>
            </a:r>
          </a:p>
        </p:txBody>
      </p:sp>
      <p:pic>
        <p:nvPicPr>
          <p:cNvPr id="1439746" name="Picture 2">
            <a:extLst>
              <a:ext uri="{FF2B5EF4-FFF2-40B4-BE49-F238E27FC236}">
                <a16:creationId xmlns:a16="http://schemas.microsoft.com/office/drawing/2014/main" id="{341C70FE-2534-4CF1-AF04-2B2D798925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0271" y="3538325"/>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5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51D243-1BD3-4180-AF52-A3DA4195545A}"/>
              </a:ext>
            </a:extLst>
          </p:cNvPr>
          <p:cNvSpPr/>
          <p:nvPr/>
        </p:nvSpPr>
        <p:spPr>
          <a:xfrm>
            <a:off x="1854937" y="5899866"/>
            <a:ext cx="1620957" cy="369332"/>
          </a:xfrm>
          <a:prstGeom prst="rect">
            <a:avLst/>
          </a:prstGeom>
        </p:spPr>
        <p:txBody>
          <a:bodyPr wrap="none">
            <a:spAutoFit/>
          </a:bodyPr>
          <a:lstStyle/>
          <a:p>
            <a:pPr algn="ctr"/>
            <a:r>
              <a:rPr lang="en-US" sz="1800">
                <a:solidFill>
                  <a:srgbClr val="0078D4"/>
                </a:solidFill>
                <a:cs typeface="Segoe UI Light" panose="020B0502040204020203" pitchFamily="34" charset="0"/>
                <a:hlinkClick r:id="rId3">
                  <a:extLst>
                    <a:ext uri="{A12FA001-AC4F-418D-AE19-62706E023703}">
                      <ahyp:hlinkClr xmlns:ahyp="http://schemas.microsoft.com/office/drawing/2018/hyperlinkcolor" val="tx"/>
                    </a:ext>
                  </a:extLst>
                </a:hlinkClick>
              </a:rPr>
              <a:t>aka.ms/</a:t>
            </a:r>
            <a:r>
              <a:rPr lang="en-US" sz="1800" err="1">
                <a:solidFill>
                  <a:srgbClr val="0078D4"/>
                </a:solidFill>
                <a:cs typeface="Segoe UI Light" panose="020B0502040204020203" pitchFamily="34" charset="0"/>
                <a:hlinkClick r:id="rId3">
                  <a:extLst>
                    <a:ext uri="{A12FA001-AC4F-418D-AE19-62706E023703}">
                      <ahyp:hlinkClr xmlns:ahyp="http://schemas.microsoft.com/office/drawing/2018/hyperlinkcolor" val="tx"/>
                    </a:ext>
                  </a:extLst>
                </a:hlinkClick>
              </a:rPr>
              <a:t>devTH</a:t>
            </a:r>
            <a:endParaRPr lang="en-US" sz="1800">
              <a:cs typeface="Segoe UI Light" panose="020B0502040204020203" pitchFamily="34" charset="0"/>
            </a:endParaRPr>
          </a:p>
        </p:txBody>
      </p:sp>
      <p:sp>
        <p:nvSpPr>
          <p:cNvPr id="11" name="Title 10">
            <a:extLst>
              <a:ext uri="{FF2B5EF4-FFF2-40B4-BE49-F238E27FC236}">
                <a16:creationId xmlns:a16="http://schemas.microsoft.com/office/drawing/2014/main" id="{180C100D-92B1-456D-9FBA-BEBFD2B19189}"/>
              </a:ext>
            </a:extLst>
          </p:cNvPr>
          <p:cNvSpPr>
            <a:spLocks noGrp="1"/>
          </p:cNvSpPr>
          <p:nvPr>
            <p:ph type="title"/>
          </p:nvPr>
        </p:nvSpPr>
        <p:spPr>
          <a:xfrm>
            <a:off x="588263" y="457200"/>
            <a:ext cx="4158000" cy="553998"/>
          </a:xfrm>
        </p:spPr>
        <p:txBody>
          <a:bodyPr wrap="square">
            <a:spAutoFit/>
          </a:bodyPr>
          <a:lstStyle/>
          <a:p>
            <a:pPr algn="l"/>
            <a:r>
              <a:rPr lang="en-US"/>
              <a:t>Join our community</a:t>
            </a:r>
          </a:p>
        </p:txBody>
      </p:sp>
      <p:sp>
        <p:nvSpPr>
          <p:cNvPr id="22" name="Text Placeholder 21">
            <a:extLst>
              <a:ext uri="{FF2B5EF4-FFF2-40B4-BE49-F238E27FC236}">
                <a16:creationId xmlns:a16="http://schemas.microsoft.com/office/drawing/2014/main" id="{62FE804E-DE4A-44A3-A053-AA210ED6EF3D}"/>
              </a:ext>
            </a:extLst>
          </p:cNvPr>
          <p:cNvSpPr>
            <a:spLocks noGrp="1"/>
          </p:cNvSpPr>
          <p:nvPr>
            <p:ph type="body" sz="quarter" idx="4294967295"/>
          </p:nvPr>
        </p:nvSpPr>
        <p:spPr>
          <a:xfrm>
            <a:off x="588263" y="1314450"/>
            <a:ext cx="4157663" cy="1538288"/>
          </a:xfrm>
        </p:spPr>
        <p:txBody>
          <a:bodyPr>
            <a:spAutoFit/>
          </a:bodyPr>
          <a:lstStyle/>
          <a:p>
            <a:pPr marL="0" indent="0">
              <a:buNone/>
            </a:pPr>
            <a:r>
              <a:rPr lang="en-US" sz="2000"/>
              <a:t>Subscribe to the </a:t>
            </a:r>
            <a:r>
              <a:rPr lang="en-US" sz="2000" b="1" err="1"/>
              <a:t>Microsoft.Source</a:t>
            </a:r>
            <a:r>
              <a:rPr lang="en-US" sz="2000" b="1"/>
              <a:t> newsletter</a:t>
            </a:r>
            <a:r>
              <a:rPr lang="en-US" sz="2000"/>
              <a:t> and receive regular updates from our community experts and exclusive invites to our community events and workshops.</a:t>
            </a:r>
          </a:p>
        </p:txBody>
      </p:sp>
      <p:sp>
        <p:nvSpPr>
          <p:cNvPr id="3" name="Rectangle 2">
            <a:extLst>
              <a:ext uri="{FF2B5EF4-FFF2-40B4-BE49-F238E27FC236}">
                <a16:creationId xmlns:a16="http://schemas.microsoft.com/office/drawing/2014/main" id="{10EDAD0D-3D93-402C-B5B4-1C7B6AF16FEE}"/>
              </a:ext>
            </a:extLst>
          </p:cNvPr>
          <p:cNvSpPr/>
          <p:nvPr/>
        </p:nvSpPr>
        <p:spPr bwMode="auto">
          <a:xfrm>
            <a:off x="5334000"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9" name="Picture 28" descr="A picture containing indoor&#10;&#10;Description automatically generated">
            <a:extLst>
              <a:ext uri="{FF2B5EF4-FFF2-40B4-BE49-F238E27FC236}">
                <a16:creationId xmlns:a16="http://schemas.microsoft.com/office/drawing/2014/main" id="{3DF5A66B-530E-4FE2-801A-C90E9D83F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2660" y="588963"/>
            <a:ext cx="5719559" cy="5680076"/>
          </a:xfrm>
          <a:prstGeom prst="rect">
            <a:avLst/>
          </a:prstGeom>
        </p:spPr>
      </p:pic>
      <p:pic>
        <p:nvPicPr>
          <p:cNvPr id="9" name="Picture 4">
            <a:extLst>
              <a:ext uri="{FF2B5EF4-FFF2-40B4-BE49-F238E27FC236}">
                <a16:creationId xmlns:a16="http://schemas.microsoft.com/office/drawing/2014/main" id="{8722B4B2-0EC1-47D3-AE90-9B45653669F6}"/>
              </a:ext>
            </a:extLst>
          </p:cNvPr>
          <p:cNvPicPr>
            <a:picLocks noChangeAspect="1" noChangeArrowheads="1"/>
          </p:cNvPicPr>
          <p:nvPr/>
        </p:nvPicPr>
        <p:blipFill>
          <a:blip r:embed="rId5"/>
          <a:srcRect/>
          <a:stretch/>
        </p:blipFill>
        <p:spPr bwMode="auto">
          <a:xfrm>
            <a:off x="1525896" y="3443984"/>
            <a:ext cx="2282735" cy="228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27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0E5B-6FDD-4B1A-9B1D-896E4D2A83BA}"/>
              </a:ext>
            </a:extLst>
          </p:cNvPr>
          <p:cNvSpPr>
            <a:spLocks noGrp="1"/>
          </p:cNvSpPr>
          <p:nvPr>
            <p:ph type="title"/>
          </p:nvPr>
        </p:nvSpPr>
        <p:spPr/>
        <p:txBody>
          <a:bodyPr/>
          <a:lstStyle/>
          <a:p>
            <a:pPr algn="l"/>
            <a:r>
              <a:rPr lang="en-US" err="1"/>
              <a:t>Microsoft.Source</a:t>
            </a:r>
            <a:r>
              <a:rPr lang="en-US"/>
              <a:t> newsletter</a:t>
            </a:r>
          </a:p>
        </p:txBody>
      </p:sp>
      <p:pic>
        <p:nvPicPr>
          <p:cNvPr id="1026" name="Picture 2">
            <a:extLst>
              <a:ext uri="{FF2B5EF4-FFF2-40B4-BE49-F238E27FC236}">
                <a16:creationId xmlns:a16="http://schemas.microsoft.com/office/drawing/2014/main" id="{5232AEE0-E9D4-4BF8-AEF0-9907A61C4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734"/>
          <a:stretch/>
        </p:blipFill>
        <p:spPr bwMode="auto">
          <a:xfrm>
            <a:off x="7185026" y="1435100"/>
            <a:ext cx="4421758" cy="48339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BE402DE-69A9-4938-91B7-6A747CBCAE9D}"/>
              </a:ext>
            </a:extLst>
          </p:cNvPr>
          <p:cNvPicPr>
            <a:picLocks noChangeAspect="1"/>
          </p:cNvPicPr>
          <p:nvPr/>
        </p:nvPicPr>
        <p:blipFill rotWithShape="1">
          <a:blip r:embed="rId4"/>
          <a:srcRect r="41388" b="29329"/>
          <a:stretch/>
        </p:blipFill>
        <p:spPr>
          <a:xfrm>
            <a:off x="588264" y="1435100"/>
            <a:ext cx="6013640" cy="4833939"/>
          </a:xfrm>
          <a:prstGeom prst="rect">
            <a:avLst/>
          </a:prstGeom>
        </p:spPr>
      </p:pic>
    </p:spTree>
    <p:extLst>
      <p:ext uri="{BB962C8B-B14F-4D97-AF65-F5344CB8AC3E}">
        <p14:creationId xmlns:p14="http://schemas.microsoft.com/office/powerpoint/2010/main" val="27689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0E5B-6FDD-4B1A-9B1D-896E4D2A83BA}"/>
              </a:ext>
            </a:extLst>
          </p:cNvPr>
          <p:cNvSpPr>
            <a:spLocks noGrp="1"/>
          </p:cNvSpPr>
          <p:nvPr>
            <p:ph type="title"/>
          </p:nvPr>
        </p:nvSpPr>
        <p:spPr>
          <a:xfrm>
            <a:off x="588263" y="415637"/>
            <a:ext cx="11018520" cy="553998"/>
          </a:xfrm>
        </p:spPr>
        <p:txBody>
          <a:bodyPr/>
          <a:lstStyle/>
          <a:p>
            <a:pPr algn="l"/>
            <a:r>
              <a:rPr lang="en-US"/>
              <a:t>Azure APAC Community Portal on Discord</a:t>
            </a:r>
          </a:p>
        </p:txBody>
      </p:sp>
      <p:sp>
        <p:nvSpPr>
          <p:cNvPr id="4" name="Rectangle 3">
            <a:extLst>
              <a:ext uri="{FF2B5EF4-FFF2-40B4-BE49-F238E27FC236}">
                <a16:creationId xmlns:a16="http://schemas.microsoft.com/office/drawing/2014/main" id="{D710B611-C6AB-4885-9868-43075B33C379}"/>
              </a:ext>
            </a:extLst>
          </p:cNvPr>
          <p:cNvSpPr/>
          <p:nvPr/>
        </p:nvSpPr>
        <p:spPr>
          <a:xfrm>
            <a:off x="8867922" y="4926122"/>
            <a:ext cx="2054600" cy="307777"/>
          </a:xfrm>
          <a:prstGeom prst="rect">
            <a:avLst/>
          </a:prstGeom>
        </p:spPr>
        <p:txBody>
          <a:bodyPr wrap="none">
            <a:spAutoFit/>
          </a:bodyPr>
          <a:lstStyle/>
          <a:p>
            <a:pPr algn="ctr"/>
            <a:r>
              <a:rPr lang="en-US" sz="1400" dirty="0">
                <a:cs typeface="Segoe UI Light" panose="020B0502040204020203" pitchFamily="34" charset="0"/>
                <a:hlinkClick r:id="rId3"/>
              </a:rPr>
              <a:t>discord.gg/caF3A2zbeA</a:t>
            </a:r>
            <a:endParaRPr lang="en-US" sz="1400" dirty="0">
              <a:cs typeface="Segoe UI Light" panose="020B0502040204020203" pitchFamily="34" charset="0"/>
            </a:endParaRPr>
          </a:p>
        </p:txBody>
      </p:sp>
      <p:pic>
        <p:nvPicPr>
          <p:cNvPr id="5" name="Picture 2">
            <a:extLst>
              <a:ext uri="{FF2B5EF4-FFF2-40B4-BE49-F238E27FC236}">
                <a16:creationId xmlns:a16="http://schemas.microsoft.com/office/drawing/2014/main" id="{D389AB4D-A216-494E-8649-BC66780AD7E8}"/>
              </a:ext>
            </a:extLst>
          </p:cNvPr>
          <p:cNvPicPr>
            <a:picLocks noChangeAspect="1" noChangeArrowheads="1"/>
          </p:cNvPicPr>
          <p:nvPr/>
        </p:nvPicPr>
        <p:blipFill>
          <a:blip r:embed="rId4"/>
          <a:srcRect/>
          <a:stretch/>
        </p:blipFill>
        <p:spPr bwMode="auto">
          <a:xfrm>
            <a:off x="8755706" y="2470240"/>
            <a:ext cx="2282735" cy="2282735"/>
          </a:xfrm>
          <a:prstGeom prst="rect">
            <a:avLst/>
          </a:prstGeom>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with medium confidence">
            <a:extLst>
              <a:ext uri="{FF2B5EF4-FFF2-40B4-BE49-F238E27FC236}">
                <a16:creationId xmlns:a16="http://schemas.microsoft.com/office/drawing/2014/main" id="{8FD1DE38-DE0D-4C2A-B74A-4DFA20C1F679}"/>
              </a:ext>
            </a:extLst>
          </p:cNvPr>
          <p:cNvPicPr>
            <a:picLocks noChangeAspect="1"/>
          </p:cNvPicPr>
          <p:nvPr/>
        </p:nvPicPr>
        <p:blipFill rotWithShape="1">
          <a:blip r:embed="rId5"/>
          <a:srcRect l="4787"/>
          <a:stretch/>
        </p:blipFill>
        <p:spPr>
          <a:xfrm>
            <a:off x="588263" y="1430183"/>
            <a:ext cx="7250908" cy="4833938"/>
          </a:xfrm>
          <a:prstGeom prst="rect">
            <a:avLst/>
          </a:prstGeom>
        </p:spPr>
      </p:pic>
    </p:spTree>
    <p:extLst>
      <p:ext uri="{BB962C8B-B14F-4D97-AF65-F5344CB8AC3E}">
        <p14:creationId xmlns:p14="http://schemas.microsoft.com/office/powerpoint/2010/main" val="72003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0E5B-6FDD-4B1A-9B1D-896E4D2A83BA}"/>
              </a:ext>
            </a:extLst>
          </p:cNvPr>
          <p:cNvSpPr>
            <a:spLocks noGrp="1"/>
          </p:cNvSpPr>
          <p:nvPr>
            <p:ph type="title"/>
          </p:nvPr>
        </p:nvSpPr>
        <p:spPr>
          <a:xfrm>
            <a:off x="588263" y="457200"/>
            <a:ext cx="11018520" cy="553998"/>
          </a:xfrm>
        </p:spPr>
        <p:txBody>
          <a:bodyPr/>
          <a:lstStyle/>
          <a:p>
            <a:pPr algn="l"/>
            <a:r>
              <a:rPr lang="en-US"/>
              <a:t>Azure Community Thailand on Facebook</a:t>
            </a:r>
          </a:p>
        </p:txBody>
      </p:sp>
      <p:sp>
        <p:nvSpPr>
          <p:cNvPr id="4" name="Rectangle 3">
            <a:extLst>
              <a:ext uri="{FF2B5EF4-FFF2-40B4-BE49-F238E27FC236}">
                <a16:creationId xmlns:a16="http://schemas.microsoft.com/office/drawing/2014/main" id="{D710B611-C6AB-4885-9868-43075B33C379}"/>
              </a:ext>
            </a:extLst>
          </p:cNvPr>
          <p:cNvSpPr/>
          <p:nvPr/>
        </p:nvSpPr>
        <p:spPr>
          <a:xfrm>
            <a:off x="8782161" y="4926122"/>
            <a:ext cx="2226122" cy="307777"/>
          </a:xfrm>
          <a:prstGeom prst="rect">
            <a:avLst/>
          </a:prstGeom>
        </p:spPr>
        <p:txBody>
          <a:bodyPr wrap="none">
            <a:spAutoFit/>
          </a:bodyPr>
          <a:lstStyle/>
          <a:p>
            <a:pPr algn="ctr"/>
            <a:r>
              <a:rPr lang="en-US" sz="1400">
                <a:cs typeface="Segoe UI Light" panose="020B0502040204020203" pitchFamily="34" charset="0"/>
                <a:hlinkClick r:id="rId3"/>
              </a:rPr>
              <a:t>bit.ly/AzureCommunityTH</a:t>
            </a:r>
            <a:endParaRPr lang="en-US" sz="1400">
              <a:cs typeface="Segoe UI Light" panose="020B0502040204020203" pitchFamily="34" charset="0"/>
            </a:endParaRPr>
          </a:p>
        </p:txBody>
      </p:sp>
      <p:pic>
        <p:nvPicPr>
          <p:cNvPr id="5" name="Picture 2">
            <a:extLst>
              <a:ext uri="{FF2B5EF4-FFF2-40B4-BE49-F238E27FC236}">
                <a16:creationId xmlns:a16="http://schemas.microsoft.com/office/drawing/2014/main" id="{D389AB4D-A216-494E-8649-BC66780AD7E8}"/>
              </a:ext>
            </a:extLst>
          </p:cNvPr>
          <p:cNvPicPr>
            <a:picLocks noChangeAspect="1" noChangeArrowheads="1"/>
          </p:cNvPicPr>
          <p:nvPr/>
        </p:nvPicPr>
        <p:blipFill>
          <a:blip r:embed="rId4"/>
          <a:srcRect/>
          <a:stretch/>
        </p:blipFill>
        <p:spPr bwMode="auto">
          <a:xfrm>
            <a:off x="8755706" y="2470240"/>
            <a:ext cx="2282735" cy="2282735"/>
          </a:xfrm>
          <a:prstGeom prst="rect">
            <a:avLst/>
          </a:prstGeom>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919E280-5342-49D7-9EAD-446CB293A357}"/>
              </a:ext>
            </a:extLst>
          </p:cNvPr>
          <p:cNvPicPr>
            <a:picLocks noChangeAspect="1"/>
          </p:cNvPicPr>
          <p:nvPr/>
        </p:nvPicPr>
        <p:blipFill rotWithShape="1">
          <a:blip r:embed="rId5"/>
          <a:srcRect l="7910" r="7706"/>
          <a:stretch/>
        </p:blipFill>
        <p:spPr>
          <a:xfrm>
            <a:off x="588263" y="1430182"/>
            <a:ext cx="7250908" cy="4833939"/>
          </a:xfrm>
          <a:prstGeom prst="rect">
            <a:avLst/>
          </a:prstGeom>
          <a:ln>
            <a:solidFill>
              <a:schemeClr val="bg2"/>
            </a:solidFill>
          </a:ln>
        </p:spPr>
      </p:pic>
    </p:spTree>
    <p:extLst>
      <p:ext uri="{BB962C8B-B14F-4D97-AF65-F5344CB8AC3E}">
        <p14:creationId xmlns:p14="http://schemas.microsoft.com/office/powerpoint/2010/main" val="347690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0E5B-6FDD-4B1A-9B1D-896E4D2A83BA}"/>
              </a:ext>
            </a:extLst>
          </p:cNvPr>
          <p:cNvSpPr>
            <a:spLocks noGrp="1"/>
          </p:cNvSpPr>
          <p:nvPr>
            <p:ph type="title"/>
          </p:nvPr>
        </p:nvSpPr>
        <p:spPr>
          <a:xfrm>
            <a:off x="588263" y="415636"/>
            <a:ext cx="11018520" cy="553998"/>
          </a:xfrm>
        </p:spPr>
        <p:txBody>
          <a:bodyPr/>
          <a:lstStyle/>
          <a:p>
            <a:pPr algn="l"/>
            <a:r>
              <a:rPr lang="en-US"/>
              <a:t>Microsoft Developer on YouTube</a:t>
            </a:r>
          </a:p>
        </p:txBody>
      </p:sp>
      <p:pic>
        <p:nvPicPr>
          <p:cNvPr id="22" name="Picture 21">
            <a:extLst>
              <a:ext uri="{FF2B5EF4-FFF2-40B4-BE49-F238E27FC236}">
                <a16:creationId xmlns:a16="http://schemas.microsoft.com/office/drawing/2014/main" id="{BDAAFC6B-96D4-48B1-B198-E1B4982A97DC}"/>
              </a:ext>
            </a:extLst>
          </p:cNvPr>
          <p:cNvPicPr>
            <a:picLocks noChangeAspect="1"/>
          </p:cNvPicPr>
          <p:nvPr/>
        </p:nvPicPr>
        <p:blipFill>
          <a:blip r:embed="rId3"/>
          <a:srcRect/>
          <a:stretch/>
        </p:blipFill>
        <p:spPr>
          <a:xfrm>
            <a:off x="588263" y="1435100"/>
            <a:ext cx="7250908" cy="4833939"/>
          </a:xfrm>
          <a:prstGeom prst="rect">
            <a:avLst/>
          </a:prstGeom>
          <a:ln>
            <a:solidFill>
              <a:schemeClr val="bg2"/>
            </a:solidFill>
          </a:ln>
        </p:spPr>
      </p:pic>
      <p:sp>
        <p:nvSpPr>
          <p:cNvPr id="4" name="Rectangle 3">
            <a:extLst>
              <a:ext uri="{FF2B5EF4-FFF2-40B4-BE49-F238E27FC236}">
                <a16:creationId xmlns:a16="http://schemas.microsoft.com/office/drawing/2014/main" id="{D710B611-C6AB-4885-9868-43075B33C379}"/>
              </a:ext>
            </a:extLst>
          </p:cNvPr>
          <p:cNvSpPr/>
          <p:nvPr/>
        </p:nvSpPr>
        <p:spPr>
          <a:xfrm>
            <a:off x="8177444" y="4926122"/>
            <a:ext cx="3435556" cy="307777"/>
          </a:xfrm>
          <a:prstGeom prst="rect">
            <a:avLst/>
          </a:prstGeom>
        </p:spPr>
        <p:txBody>
          <a:bodyPr wrap="none">
            <a:spAutoFit/>
          </a:bodyPr>
          <a:lstStyle/>
          <a:p>
            <a:pPr algn="ctr"/>
            <a:r>
              <a:rPr lang="en-US" sz="1400">
                <a:cs typeface="Segoe UI Light" panose="020B0502040204020203" pitchFamily="34" charset="0"/>
                <a:hlinkClick r:id="rId4"/>
              </a:rPr>
              <a:t>aka.ms/developer/</a:t>
            </a:r>
            <a:r>
              <a:rPr lang="en-US" sz="1400" err="1">
                <a:cs typeface="Segoe UI Light" panose="020B0502040204020203" pitchFamily="34" charset="0"/>
                <a:hlinkClick r:id="rId4"/>
              </a:rPr>
              <a:t>MSDeveloperYouTube</a:t>
            </a:r>
            <a:endParaRPr lang="en-US" sz="1400">
              <a:cs typeface="Segoe UI Light" panose="020B0502040204020203" pitchFamily="34" charset="0"/>
            </a:endParaRPr>
          </a:p>
        </p:txBody>
      </p:sp>
      <p:pic>
        <p:nvPicPr>
          <p:cNvPr id="5" name="Picture 2">
            <a:extLst>
              <a:ext uri="{FF2B5EF4-FFF2-40B4-BE49-F238E27FC236}">
                <a16:creationId xmlns:a16="http://schemas.microsoft.com/office/drawing/2014/main" id="{D389AB4D-A216-494E-8649-BC66780AD7E8}"/>
              </a:ext>
            </a:extLst>
          </p:cNvPr>
          <p:cNvPicPr>
            <a:picLocks noChangeAspect="1" noChangeArrowheads="1"/>
          </p:cNvPicPr>
          <p:nvPr/>
        </p:nvPicPr>
        <p:blipFill>
          <a:blip r:embed="rId5"/>
          <a:srcRect/>
          <a:stretch/>
        </p:blipFill>
        <p:spPr bwMode="auto">
          <a:xfrm>
            <a:off x="8755706" y="2470240"/>
            <a:ext cx="2282735" cy="228273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05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0E5B-6FDD-4B1A-9B1D-896E4D2A83BA}"/>
              </a:ext>
            </a:extLst>
          </p:cNvPr>
          <p:cNvSpPr>
            <a:spLocks noGrp="1"/>
          </p:cNvSpPr>
          <p:nvPr>
            <p:ph type="title"/>
          </p:nvPr>
        </p:nvSpPr>
        <p:spPr/>
        <p:txBody>
          <a:bodyPr/>
          <a:lstStyle/>
          <a:p>
            <a:pPr algn="l"/>
            <a:r>
              <a:rPr lang="en-US"/>
              <a:t>Beginner’s Series playlists</a:t>
            </a:r>
          </a:p>
        </p:txBody>
      </p:sp>
      <p:pic>
        <p:nvPicPr>
          <p:cNvPr id="5" name="Picture 4">
            <a:extLst>
              <a:ext uri="{FF2B5EF4-FFF2-40B4-BE49-F238E27FC236}">
                <a16:creationId xmlns:a16="http://schemas.microsoft.com/office/drawing/2014/main" id="{F8F5F3A2-CDB2-4279-8410-38D3B12BC4F2}"/>
              </a:ext>
            </a:extLst>
          </p:cNvPr>
          <p:cNvPicPr>
            <a:picLocks noChangeAspect="1"/>
          </p:cNvPicPr>
          <p:nvPr/>
        </p:nvPicPr>
        <p:blipFill>
          <a:blip r:embed="rId3"/>
          <a:stretch>
            <a:fillRect/>
          </a:stretch>
        </p:blipFill>
        <p:spPr>
          <a:xfrm>
            <a:off x="2470546" y="1435100"/>
            <a:ext cx="7250909" cy="4833939"/>
          </a:xfrm>
          <a:prstGeom prst="rect">
            <a:avLst/>
          </a:prstGeom>
          <a:ln>
            <a:solidFill>
              <a:schemeClr val="bg2"/>
            </a:solidFill>
          </a:ln>
        </p:spPr>
      </p:pic>
    </p:spTree>
    <p:extLst>
      <p:ext uri="{BB962C8B-B14F-4D97-AF65-F5344CB8AC3E}">
        <p14:creationId xmlns:p14="http://schemas.microsoft.com/office/powerpoint/2010/main" val="192271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297E-C7C0-4814-8CAD-BCDA3D4EABE3}"/>
              </a:ext>
            </a:extLst>
          </p:cNvPr>
          <p:cNvSpPr>
            <a:spLocks noGrp="1"/>
          </p:cNvSpPr>
          <p:nvPr>
            <p:ph type="title"/>
          </p:nvPr>
        </p:nvSpPr>
        <p:spPr>
          <a:xfrm>
            <a:off x="588263" y="706946"/>
            <a:ext cx="11018520" cy="553998"/>
          </a:xfrm>
        </p:spPr>
        <p:txBody>
          <a:bodyPr anchor="ctr"/>
          <a:lstStyle/>
          <a:p>
            <a:r>
              <a:rPr lang="en-US"/>
              <a:t>Free resources in one slide</a:t>
            </a:r>
          </a:p>
        </p:txBody>
      </p:sp>
      <p:pic>
        <p:nvPicPr>
          <p:cNvPr id="2050" name="Picture 2">
            <a:extLst>
              <a:ext uri="{FF2B5EF4-FFF2-40B4-BE49-F238E27FC236}">
                <a16:creationId xmlns:a16="http://schemas.microsoft.com/office/drawing/2014/main" id="{2B5E0791-E215-4421-99C5-A8F78271ACC3}"/>
              </a:ext>
            </a:extLst>
          </p:cNvPr>
          <p:cNvPicPr>
            <a:picLocks noGrp="1" noChangeAspect="1" noChangeArrowheads="1"/>
          </p:cNvPicPr>
          <p:nvPr>
            <p:ph type="pic" sz="quarter" idx="13"/>
          </p:nvPr>
        </p:nvPicPr>
        <p:blipFill>
          <a:blip r:embed="rId2"/>
          <a:srcRect/>
          <a:stretch/>
        </p:blipFill>
        <p:spPr bwMode="auto">
          <a:xfrm>
            <a:off x="584200" y="2286000"/>
            <a:ext cx="1737360" cy="17373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a:extLst>
              <a:ext uri="{FF2B5EF4-FFF2-40B4-BE49-F238E27FC236}">
                <a16:creationId xmlns:a16="http://schemas.microsoft.com/office/drawing/2014/main" id="{7E2B5168-9ECD-4FD0-848A-1793D7B771D4}"/>
              </a:ext>
            </a:extLst>
          </p:cNvPr>
          <p:cNvSpPr>
            <a:spLocks noGrp="1"/>
          </p:cNvSpPr>
          <p:nvPr>
            <p:ph type="body" sz="quarter" idx="16"/>
          </p:nvPr>
        </p:nvSpPr>
        <p:spPr>
          <a:xfrm>
            <a:off x="373897" y="4239046"/>
            <a:ext cx="2160000" cy="646331"/>
          </a:xfrm>
        </p:spPr>
        <p:txBody>
          <a:bodyPr/>
          <a:lstStyle/>
          <a:p>
            <a:r>
              <a:rPr lang="en-US" sz="1400">
                <a:latin typeface="+mn-lt"/>
              </a:rPr>
              <a:t>Learn on your schedule with interactive tutorials and hands-on experience.</a:t>
            </a:r>
          </a:p>
        </p:txBody>
      </p:sp>
      <p:pic>
        <p:nvPicPr>
          <p:cNvPr id="2052" name="Picture 4">
            <a:extLst>
              <a:ext uri="{FF2B5EF4-FFF2-40B4-BE49-F238E27FC236}">
                <a16:creationId xmlns:a16="http://schemas.microsoft.com/office/drawing/2014/main" id="{57739FE5-D06C-4F48-9923-F2C2AC75C6BB}"/>
              </a:ext>
            </a:extLst>
          </p:cNvPr>
          <p:cNvPicPr>
            <a:picLocks noGrp="1" noChangeAspect="1" noChangeArrowheads="1"/>
          </p:cNvPicPr>
          <p:nvPr>
            <p:ph type="pic" sz="quarter" idx="19"/>
          </p:nvPr>
        </p:nvPicPr>
        <p:blipFill>
          <a:blip r:embed="rId3"/>
          <a:srcRect t="46" b="46"/>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4">
            <a:extLst>
              <a:ext uri="{FF2B5EF4-FFF2-40B4-BE49-F238E27FC236}">
                <a16:creationId xmlns:a16="http://schemas.microsoft.com/office/drawing/2014/main" id="{BBED7EAE-E45C-4949-9C1B-85D00761E148}"/>
              </a:ext>
            </a:extLst>
          </p:cNvPr>
          <p:cNvSpPr>
            <a:spLocks noGrp="1"/>
          </p:cNvSpPr>
          <p:nvPr>
            <p:ph type="body" sz="quarter" idx="17"/>
          </p:nvPr>
        </p:nvSpPr>
        <p:spPr>
          <a:xfrm>
            <a:off x="2694186" y="4239046"/>
            <a:ext cx="2160000" cy="646331"/>
          </a:xfrm>
        </p:spPr>
        <p:txBody>
          <a:bodyPr/>
          <a:lstStyle/>
          <a:p>
            <a:r>
              <a:rPr lang="en-US" sz="1400">
                <a:latin typeface="+mn-lt"/>
              </a:rPr>
              <a:t>Receive a regular digest of relevant technical content, events, and training.</a:t>
            </a:r>
          </a:p>
        </p:txBody>
      </p:sp>
      <p:pic>
        <p:nvPicPr>
          <p:cNvPr id="25" name="Picture 2">
            <a:extLst>
              <a:ext uri="{FF2B5EF4-FFF2-40B4-BE49-F238E27FC236}">
                <a16:creationId xmlns:a16="http://schemas.microsoft.com/office/drawing/2014/main" id="{29E4A3AF-25A2-472C-B3E5-393737B3F139}"/>
              </a:ext>
            </a:extLst>
          </p:cNvPr>
          <p:cNvPicPr>
            <a:picLocks noGrp="1" noChangeAspect="1" noChangeArrowheads="1"/>
          </p:cNvPicPr>
          <p:nvPr>
            <p:ph type="pic" sz="quarter" idx="20"/>
          </p:nvPr>
        </p:nvPicPr>
        <p:blipFill>
          <a:blip r:embed="rId4"/>
          <a:srcRect/>
          <a:stretch/>
        </p:blipFill>
        <p:spPr bwMode="auto">
          <a:prstGeom prst="rect">
            <a:avLst/>
          </a:prstGeom>
          <a:extLst>
            <a:ext uri="{909E8E84-426E-40DD-AFC4-6F175D3DCCD1}">
              <a14:hiddenFill xmlns:a14="http://schemas.microsoft.com/office/drawing/2010/main">
                <a:solidFill>
                  <a:srgbClr val="FFFFFF"/>
                </a:solidFill>
              </a14:hiddenFill>
            </a:ext>
          </a:extLst>
        </p:spPr>
      </p:pic>
      <p:sp>
        <p:nvSpPr>
          <p:cNvPr id="16" name="Text Placeholder 15">
            <a:extLst>
              <a:ext uri="{FF2B5EF4-FFF2-40B4-BE49-F238E27FC236}">
                <a16:creationId xmlns:a16="http://schemas.microsoft.com/office/drawing/2014/main" id="{6D86B1E5-063D-45D8-B1D5-1721672A2A36}"/>
              </a:ext>
            </a:extLst>
          </p:cNvPr>
          <p:cNvSpPr>
            <a:spLocks noGrp="1"/>
          </p:cNvSpPr>
          <p:nvPr>
            <p:ph type="body" sz="quarter" idx="18"/>
          </p:nvPr>
        </p:nvSpPr>
        <p:spPr>
          <a:xfrm>
            <a:off x="5016000" y="4239046"/>
            <a:ext cx="2160000" cy="646331"/>
          </a:xfrm>
        </p:spPr>
        <p:txBody>
          <a:bodyPr/>
          <a:lstStyle/>
          <a:p>
            <a:r>
              <a:rPr lang="en-US" sz="1400">
                <a:latin typeface="+mn-lt"/>
              </a:rPr>
              <a:t>Watch technical video and playlists for developers from the experts.</a:t>
            </a:r>
          </a:p>
        </p:txBody>
      </p:sp>
      <p:pic>
        <p:nvPicPr>
          <p:cNvPr id="2054" name="Picture 6">
            <a:extLst>
              <a:ext uri="{FF2B5EF4-FFF2-40B4-BE49-F238E27FC236}">
                <a16:creationId xmlns:a16="http://schemas.microsoft.com/office/drawing/2014/main" id="{2E0985D3-D19D-40F4-BF13-F9B510819807}"/>
              </a:ext>
            </a:extLst>
          </p:cNvPr>
          <p:cNvPicPr>
            <a:picLocks noGrp="1" noChangeAspect="1" noChangeArrowheads="1"/>
          </p:cNvPicPr>
          <p:nvPr>
            <p:ph type="pic" sz="quarter" idx="21"/>
          </p:nvPr>
        </p:nvPicPr>
        <p:blipFill>
          <a:blip r:embed="rId5">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9">
            <a:extLst>
              <a:ext uri="{FF2B5EF4-FFF2-40B4-BE49-F238E27FC236}">
                <a16:creationId xmlns:a16="http://schemas.microsoft.com/office/drawing/2014/main" id="{43B8971E-E5B7-4576-ABBE-D4F693ED27E1}"/>
              </a:ext>
            </a:extLst>
          </p:cNvPr>
          <p:cNvSpPr>
            <a:spLocks noGrp="1"/>
          </p:cNvSpPr>
          <p:nvPr>
            <p:ph type="body" sz="quarter" idx="22"/>
          </p:nvPr>
        </p:nvSpPr>
        <p:spPr>
          <a:xfrm>
            <a:off x="7337814" y="4239046"/>
            <a:ext cx="2160000" cy="861774"/>
          </a:xfrm>
        </p:spPr>
        <p:txBody>
          <a:bodyPr/>
          <a:lstStyle/>
          <a:p>
            <a:r>
              <a:rPr lang="en-US" sz="1400">
                <a:latin typeface="+mn-lt"/>
              </a:rPr>
              <a:t>Training program for women who want to certify and implement AI solutions in their work or daily life.</a:t>
            </a:r>
          </a:p>
        </p:txBody>
      </p:sp>
      <p:pic>
        <p:nvPicPr>
          <p:cNvPr id="2056" name="Picture 8">
            <a:extLst>
              <a:ext uri="{FF2B5EF4-FFF2-40B4-BE49-F238E27FC236}">
                <a16:creationId xmlns:a16="http://schemas.microsoft.com/office/drawing/2014/main" id="{5741A623-3406-49AC-8A18-042CAF8EDFE6}"/>
              </a:ext>
            </a:extLst>
          </p:cNvPr>
          <p:cNvPicPr>
            <a:picLocks noGrp="1" noChangeAspect="1" noChangeArrowheads="1"/>
          </p:cNvPicPr>
          <p:nvPr>
            <p:ph type="pic" sz="quarter" idx="23"/>
          </p:nvPr>
        </p:nvPicPr>
        <p:blipFill>
          <a:blip r:embed="rId6">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21">
            <a:extLst>
              <a:ext uri="{FF2B5EF4-FFF2-40B4-BE49-F238E27FC236}">
                <a16:creationId xmlns:a16="http://schemas.microsoft.com/office/drawing/2014/main" id="{FB03FD2B-6308-4CEC-ADF4-8EFF49C5BC53}"/>
              </a:ext>
            </a:extLst>
          </p:cNvPr>
          <p:cNvSpPr>
            <a:spLocks noGrp="1"/>
          </p:cNvSpPr>
          <p:nvPr>
            <p:ph type="body" sz="quarter" idx="24"/>
          </p:nvPr>
        </p:nvSpPr>
        <p:spPr>
          <a:xfrm>
            <a:off x="9658103" y="4239046"/>
            <a:ext cx="2160000" cy="861774"/>
          </a:xfrm>
        </p:spPr>
        <p:txBody>
          <a:bodyPr/>
          <a:lstStyle/>
          <a:p>
            <a:r>
              <a:rPr lang="en-US" sz="1400">
                <a:latin typeface="+mn-lt"/>
              </a:rPr>
              <a:t>Complete a challenge within 30 days to be eligible for 50% off the cost of a certification exam.</a:t>
            </a:r>
          </a:p>
        </p:txBody>
      </p:sp>
      <p:pic>
        <p:nvPicPr>
          <p:cNvPr id="13" name="Picture 12">
            <a:extLst>
              <a:ext uri="{FF2B5EF4-FFF2-40B4-BE49-F238E27FC236}">
                <a16:creationId xmlns:a16="http://schemas.microsoft.com/office/drawing/2014/main" id="{4E0EA405-BB4C-4F1F-96FE-D20C63AA8425}"/>
              </a:ext>
            </a:extLst>
          </p:cNvPr>
          <p:cNvPicPr>
            <a:picLocks noChangeAspect="1"/>
          </p:cNvPicPr>
          <p:nvPr/>
        </p:nvPicPr>
        <p:blipFill>
          <a:blip r:embed="rId7"/>
          <a:stretch>
            <a:fillRect/>
          </a:stretch>
        </p:blipFill>
        <p:spPr>
          <a:xfrm>
            <a:off x="0" y="-18085"/>
            <a:ext cx="12192000" cy="408432"/>
          </a:xfrm>
          <a:prstGeom prst="rect">
            <a:avLst/>
          </a:prstGeom>
        </p:spPr>
      </p:pic>
      <p:sp>
        <p:nvSpPr>
          <p:cNvPr id="28" name="Text Placeholder 13">
            <a:extLst>
              <a:ext uri="{FF2B5EF4-FFF2-40B4-BE49-F238E27FC236}">
                <a16:creationId xmlns:a16="http://schemas.microsoft.com/office/drawing/2014/main" id="{A107D1E7-2265-4902-809E-A1BD732064F4}"/>
              </a:ext>
            </a:extLst>
          </p:cNvPr>
          <p:cNvSpPr txBox="1">
            <a:spLocks/>
          </p:cNvSpPr>
          <p:nvPr/>
        </p:nvSpPr>
        <p:spPr>
          <a:xfrm>
            <a:off x="584200" y="1700654"/>
            <a:ext cx="1737360" cy="24622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t>Microsoft Learn</a:t>
            </a:r>
            <a:endParaRPr lang="en-US" sz="1600">
              <a:cs typeface="Segoe UI Light" panose="020B0502040204020203" pitchFamily="34" charset="0"/>
              <a:hlinkClick r:id="rId8"/>
            </a:endParaRPr>
          </a:p>
        </p:txBody>
      </p:sp>
      <p:sp>
        <p:nvSpPr>
          <p:cNvPr id="29" name="Text Placeholder 14">
            <a:extLst>
              <a:ext uri="{FF2B5EF4-FFF2-40B4-BE49-F238E27FC236}">
                <a16:creationId xmlns:a16="http://schemas.microsoft.com/office/drawing/2014/main" id="{2C83C9BA-6593-4093-8DAD-954F61031D4F}"/>
              </a:ext>
            </a:extLst>
          </p:cNvPr>
          <p:cNvSpPr txBox="1">
            <a:spLocks/>
          </p:cNvSpPr>
          <p:nvPr/>
        </p:nvSpPr>
        <p:spPr>
          <a:xfrm>
            <a:off x="2905506" y="1577543"/>
            <a:ext cx="173736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err="1"/>
              <a:t>Microsoft.Source</a:t>
            </a:r>
            <a:r>
              <a:rPr lang="en-US" sz="1600"/>
              <a:t> newsletter</a:t>
            </a:r>
          </a:p>
        </p:txBody>
      </p:sp>
      <p:sp>
        <p:nvSpPr>
          <p:cNvPr id="30" name="Text Placeholder 15">
            <a:extLst>
              <a:ext uri="{FF2B5EF4-FFF2-40B4-BE49-F238E27FC236}">
                <a16:creationId xmlns:a16="http://schemas.microsoft.com/office/drawing/2014/main" id="{147142CC-E049-4DC5-BC1B-283EABB0706F}"/>
              </a:ext>
            </a:extLst>
          </p:cNvPr>
          <p:cNvSpPr txBox="1">
            <a:spLocks/>
          </p:cNvSpPr>
          <p:nvPr/>
        </p:nvSpPr>
        <p:spPr>
          <a:xfrm>
            <a:off x="5106000" y="1577543"/>
            <a:ext cx="198000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t>Microsoft Developer on YouTube</a:t>
            </a:r>
          </a:p>
        </p:txBody>
      </p:sp>
      <p:sp>
        <p:nvSpPr>
          <p:cNvPr id="31" name="Text Placeholder 19">
            <a:extLst>
              <a:ext uri="{FF2B5EF4-FFF2-40B4-BE49-F238E27FC236}">
                <a16:creationId xmlns:a16="http://schemas.microsoft.com/office/drawing/2014/main" id="{53894BB9-6B80-423A-9FDE-2B4AB702728A}"/>
              </a:ext>
            </a:extLst>
          </p:cNvPr>
          <p:cNvSpPr txBox="1">
            <a:spLocks/>
          </p:cNvSpPr>
          <p:nvPr/>
        </p:nvSpPr>
        <p:spPr>
          <a:xfrm>
            <a:off x="7548118" y="1577543"/>
            <a:ext cx="173736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t>Microsoft Azure Women in AI</a:t>
            </a:r>
          </a:p>
        </p:txBody>
      </p:sp>
      <p:sp>
        <p:nvSpPr>
          <p:cNvPr id="32" name="Text Placeholder 21">
            <a:extLst>
              <a:ext uri="{FF2B5EF4-FFF2-40B4-BE49-F238E27FC236}">
                <a16:creationId xmlns:a16="http://schemas.microsoft.com/office/drawing/2014/main" id="{2CFEA854-3BD1-4466-A7C2-F308EA5E348D}"/>
              </a:ext>
            </a:extLst>
          </p:cNvPr>
          <p:cNvSpPr txBox="1">
            <a:spLocks/>
          </p:cNvSpPr>
          <p:nvPr/>
        </p:nvSpPr>
        <p:spPr>
          <a:xfrm>
            <a:off x="9869423" y="1700654"/>
            <a:ext cx="1737360" cy="24622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t>30 Days to Learn It</a:t>
            </a:r>
          </a:p>
        </p:txBody>
      </p:sp>
      <p:sp>
        <p:nvSpPr>
          <p:cNvPr id="36" name="Text Placeholder 13">
            <a:extLst>
              <a:ext uri="{FF2B5EF4-FFF2-40B4-BE49-F238E27FC236}">
                <a16:creationId xmlns:a16="http://schemas.microsoft.com/office/drawing/2014/main" id="{9020A21B-A7EE-4382-9E78-14F68E2699A2}"/>
              </a:ext>
            </a:extLst>
          </p:cNvPr>
          <p:cNvSpPr txBox="1">
            <a:spLocks/>
          </p:cNvSpPr>
          <p:nvPr/>
        </p:nvSpPr>
        <p:spPr>
          <a:xfrm>
            <a:off x="373897" y="5432596"/>
            <a:ext cx="2160000" cy="215444"/>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latin typeface="+mn-lt"/>
                <a:hlinkClick r:id="rId9"/>
              </a:rPr>
              <a:t>Microsoft.com/Learn</a:t>
            </a:r>
            <a:endParaRPr lang="en-US" sz="1400">
              <a:latin typeface="+mn-lt"/>
            </a:endParaRPr>
          </a:p>
        </p:txBody>
      </p:sp>
      <p:sp>
        <p:nvSpPr>
          <p:cNvPr id="37" name="Text Placeholder 14">
            <a:extLst>
              <a:ext uri="{FF2B5EF4-FFF2-40B4-BE49-F238E27FC236}">
                <a16:creationId xmlns:a16="http://schemas.microsoft.com/office/drawing/2014/main" id="{817AC938-53B6-4D93-802B-377F5EE15002}"/>
              </a:ext>
            </a:extLst>
          </p:cNvPr>
          <p:cNvSpPr txBox="1">
            <a:spLocks/>
          </p:cNvSpPr>
          <p:nvPr/>
        </p:nvSpPr>
        <p:spPr>
          <a:xfrm>
            <a:off x="2694186" y="5432596"/>
            <a:ext cx="2160000" cy="215444"/>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latin typeface="+mn-lt"/>
                <a:hlinkClick r:id="rId10"/>
              </a:rPr>
              <a:t>aka.ms/</a:t>
            </a:r>
            <a:r>
              <a:rPr lang="en-US" sz="1400" err="1">
                <a:latin typeface="+mn-lt"/>
                <a:hlinkClick r:id="rId10"/>
              </a:rPr>
              <a:t>devTH</a:t>
            </a:r>
            <a:endParaRPr lang="en-US" sz="1400">
              <a:latin typeface="+mn-lt"/>
            </a:endParaRPr>
          </a:p>
        </p:txBody>
      </p:sp>
      <p:sp>
        <p:nvSpPr>
          <p:cNvPr id="38" name="Text Placeholder 15">
            <a:extLst>
              <a:ext uri="{FF2B5EF4-FFF2-40B4-BE49-F238E27FC236}">
                <a16:creationId xmlns:a16="http://schemas.microsoft.com/office/drawing/2014/main" id="{02B32F79-EAF0-4052-8AE2-1D9E998F5039}"/>
              </a:ext>
            </a:extLst>
          </p:cNvPr>
          <p:cNvSpPr txBox="1">
            <a:spLocks/>
          </p:cNvSpPr>
          <p:nvPr/>
        </p:nvSpPr>
        <p:spPr>
          <a:xfrm>
            <a:off x="5016000" y="5324875"/>
            <a:ext cx="2160000" cy="43088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latin typeface="+mn-lt"/>
                <a:hlinkClick r:id="rId11"/>
              </a:rPr>
              <a:t>aka.ms/developer/</a:t>
            </a:r>
            <a:br>
              <a:rPr lang="en-US" sz="1400">
                <a:latin typeface="+mn-lt"/>
                <a:hlinkClick r:id="rId11"/>
              </a:rPr>
            </a:br>
            <a:r>
              <a:rPr lang="en-US" sz="1400" err="1">
                <a:latin typeface="+mn-lt"/>
                <a:hlinkClick r:id="rId11"/>
              </a:rPr>
              <a:t>MSDeveloperYouTube</a:t>
            </a:r>
            <a:endParaRPr lang="en-US" sz="1400">
              <a:latin typeface="+mn-lt"/>
            </a:endParaRPr>
          </a:p>
        </p:txBody>
      </p:sp>
      <p:sp>
        <p:nvSpPr>
          <p:cNvPr id="39" name="Text Placeholder 19">
            <a:extLst>
              <a:ext uri="{FF2B5EF4-FFF2-40B4-BE49-F238E27FC236}">
                <a16:creationId xmlns:a16="http://schemas.microsoft.com/office/drawing/2014/main" id="{3E46BEE8-6E65-414D-A60A-4A8B49E5169C}"/>
              </a:ext>
            </a:extLst>
          </p:cNvPr>
          <p:cNvSpPr txBox="1">
            <a:spLocks/>
          </p:cNvSpPr>
          <p:nvPr/>
        </p:nvSpPr>
        <p:spPr>
          <a:xfrm>
            <a:off x="7337814" y="5432596"/>
            <a:ext cx="2160000" cy="215444"/>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latin typeface="+mn-lt"/>
                <a:hlinkClick r:id="rId12"/>
              </a:rPr>
              <a:t>bit.ly/microsoftitrain</a:t>
            </a:r>
            <a:endParaRPr lang="en-US" sz="1400">
              <a:latin typeface="+mn-lt"/>
            </a:endParaRPr>
          </a:p>
        </p:txBody>
      </p:sp>
      <p:sp>
        <p:nvSpPr>
          <p:cNvPr id="40" name="Text Placeholder 21">
            <a:extLst>
              <a:ext uri="{FF2B5EF4-FFF2-40B4-BE49-F238E27FC236}">
                <a16:creationId xmlns:a16="http://schemas.microsoft.com/office/drawing/2014/main" id="{F1FD8A69-0B04-45C0-9E26-2AD1CCF8CF74}"/>
              </a:ext>
            </a:extLst>
          </p:cNvPr>
          <p:cNvSpPr txBox="1">
            <a:spLocks/>
          </p:cNvSpPr>
          <p:nvPr/>
        </p:nvSpPr>
        <p:spPr>
          <a:xfrm>
            <a:off x="9658103" y="5340263"/>
            <a:ext cx="2160000" cy="400110"/>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300">
                <a:latin typeface="+mn-lt"/>
                <a:hlinkClick r:id="rId13"/>
              </a:rPr>
              <a:t>aka.ms/</a:t>
            </a:r>
            <a:r>
              <a:rPr lang="en-US" sz="1300" err="1">
                <a:latin typeface="+mn-lt"/>
                <a:hlinkClick r:id="rId13"/>
              </a:rPr>
              <a:t>cloudskillschallenge</a:t>
            </a:r>
            <a:r>
              <a:rPr lang="en-US" sz="1300">
                <a:latin typeface="+mn-lt"/>
                <a:hlinkClick r:id="rId13"/>
              </a:rPr>
              <a:t>/</a:t>
            </a:r>
            <a:br>
              <a:rPr lang="en-US" sz="1300">
                <a:latin typeface="+mn-lt"/>
                <a:hlinkClick r:id="rId13"/>
              </a:rPr>
            </a:br>
            <a:r>
              <a:rPr lang="en-US" sz="1300" err="1">
                <a:latin typeface="+mn-lt"/>
                <a:hlinkClick r:id="rId13"/>
              </a:rPr>
              <a:t>apac</a:t>
            </a:r>
            <a:endParaRPr lang="en-US" sz="1300">
              <a:latin typeface="+mn-lt"/>
            </a:endParaRPr>
          </a:p>
        </p:txBody>
      </p:sp>
    </p:spTree>
    <p:extLst>
      <p:ext uri="{BB962C8B-B14F-4D97-AF65-F5344CB8AC3E}">
        <p14:creationId xmlns:p14="http://schemas.microsoft.com/office/powerpoint/2010/main" val="58047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6CFF-91B3-457A-979A-D1A4D19C65A1}"/>
              </a:ext>
            </a:extLst>
          </p:cNvPr>
          <p:cNvSpPr>
            <a:spLocks noGrp="1"/>
          </p:cNvSpPr>
          <p:nvPr>
            <p:ph type="title"/>
          </p:nvPr>
        </p:nvSpPr>
        <p:spPr>
          <a:xfrm>
            <a:off x="588263" y="457200"/>
            <a:ext cx="11018520" cy="553998"/>
          </a:xfrm>
        </p:spPr>
        <p:txBody>
          <a:bodyPr/>
          <a:lstStyle/>
          <a:p>
            <a:r>
              <a:rPr lang="en-US"/>
              <a:t>Event survey</a:t>
            </a:r>
          </a:p>
        </p:txBody>
      </p:sp>
      <p:pic>
        <p:nvPicPr>
          <p:cNvPr id="11" name="Picture 10">
            <a:extLst>
              <a:ext uri="{FF2B5EF4-FFF2-40B4-BE49-F238E27FC236}">
                <a16:creationId xmlns:a16="http://schemas.microsoft.com/office/drawing/2014/main" id="{F889814A-C01F-4322-97A7-4FD5AC4D78C8}"/>
              </a:ext>
            </a:extLst>
          </p:cNvPr>
          <p:cNvPicPr>
            <a:picLocks noChangeAspect="1"/>
          </p:cNvPicPr>
          <p:nvPr/>
        </p:nvPicPr>
        <p:blipFill rotWithShape="1">
          <a:blip r:embed="rId2"/>
          <a:srcRect l="4878" r="4825"/>
          <a:stretch/>
        </p:blipFill>
        <p:spPr>
          <a:xfrm>
            <a:off x="588263" y="1428750"/>
            <a:ext cx="8377827" cy="4840288"/>
          </a:xfrm>
          <a:prstGeom prst="rect">
            <a:avLst/>
          </a:prstGeom>
        </p:spPr>
      </p:pic>
      <p:pic>
        <p:nvPicPr>
          <p:cNvPr id="18" name="Picture 2">
            <a:extLst>
              <a:ext uri="{FF2B5EF4-FFF2-40B4-BE49-F238E27FC236}">
                <a16:creationId xmlns:a16="http://schemas.microsoft.com/office/drawing/2014/main" id="{E6735557-EBCF-41FE-B112-7B87E8E0B0EC}"/>
              </a:ext>
            </a:extLst>
          </p:cNvPr>
          <p:cNvPicPr>
            <a:picLocks noChangeAspect="1" noChangeArrowheads="1"/>
          </p:cNvPicPr>
          <p:nvPr/>
        </p:nvPicPr>
        <p:blipFill>
          <a:blip r:embed="rId3"/>
          <a:srcRect/>
          <a:stretch/>
        </p:blipFill>
        <p:spPr bwMode="auto">
          <a:xfrm>
            <a:off x="9432620" y="1296191"/>
            <a:ext cx="2340000" cy="234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A06BD7C-9E87-4F79-8FD6-AAE2B833DC70}"/>
              </a:ext>
            </a:extLst>
          </p:cNvPr>
          <p:cNvSpPr txBox="1"/>
          <p:nvPr/>
        </p:nvSpPr>
        <p:spPr>
          <a:xfrm>
            <a:off x="9324866" y="3635102"/>
            <a:ext cx="2555508" cy="261610"/>
          </a:xfrm>
          <a:prstGeom prst="rect">
            <a:avLst/>
          </a:prstGeom>
          <a:noFill/>
        </p:spPr>
        <p:txBody>
          <a:bodyPr wrap="none">
            <a:spAutoFit/>
          </a:bodyPr>
          <a:lstStyle/>
          <a:p>
            <a:pPr algn="ctr"/>
            <a:r>
              <a:rPr lang="en-US" sz="1100" b="0" i="0" u="sng" dirty="0">
                <a:effectLst/>
                <a:latin typeface="system-ui"/>
                <a:hlinkClick r:id="rId4"/>
              </a:rPr>
              <a:t>https://bit.ly/SparkTechEventSurvey2022</a:t>
            </a:r>
            <a:endParaRPr lang="en-US" sz="1100" dirty="0"/>
          </a:p>
        </p:txBody>
      </p:sp>
    </p:spTree>
    <p:extLst>
      <p:ext uri="{BB962C8B-B14F-4D97-AF65-F5344CB8AC3E}">
        <p14:creationId xmlns:p14="http://schemas.microsoft.com/office/powerpoint/2010/main" val="19249542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Agenda</a:t>
            </a:r>
          </a:p>
        </p:txBody>
      </p:sp>
      <p:sp>
        <p:nvSpPr>
          <p:cNvPr id="6" name="Text Placeholder 5"/>
          <p:cNvSpPr>
            <a:spLocks noGrp="1"/>
          </p:cNvSpPr>
          <p:nvPr>
            <p:ph type="body" sz="quarter" idx="10"/>
          </p:nvPr>
        </p:nvSpPr>
        <p:spPr>
          <a:xfrm>
            <a:off x="584200" y="1435497"/>
            <a:ext cx="11018520" cy="1465016"/>
          </a:xfrm>
        </p:spPr>
        <p:txBody>
          <a:bodyPr/>
          <a:lstStyle/>
          <a:p>
            <a:r>
              <a:rPr lang="en-US" dirty="0"/>
              <a:t>Understand the evolving world of data</a:t>
            </a:r>
          </a:p>
          <a:p>
            <a:r>
              <a:rPr lang="en-US" dirty="0"/>
              <a:t>Survey the services on the Azure Data platform</a:t>
            </a:r>
          </a:p>
          <a:p>
            <a:r>
              <a:rPr lang="en-US" dirty="0"/>
              <a:t>Identify the tasks of a data engineer in a cloud-hosted architecture</a:t>
            </a:r>
          </a:p>
        </p:txBody>
      </p:sp>
    </p:spTree>
    <p:extLst>
      <p:ext uri="{BB962C8B-B14F-4D97-AF65-F5344CB8AC3E}">
        <p14:creationId xmlns:p14="http://schemas.microsoft.com/office/powerpoint/2010/main" val="1691493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F3246E-06FB-46BB-8625-964201712569}"/>
              </a:ext>
            </a:extLst>
          </p:cNvPr>
          <p:cNvSpPr/>
          <p:nvPr/>
        </p:nvSpPr>
        <p:spPr>
          <a:xfrm>
            <a:off x="594677" y="1536539"/>
            <a:ext cx="5044440" cy="1200329"/>
          </a:xfrm>
          <a:prstGeom prst="rect">
            <a:avLst/>
          </a:prstGeom>
        </p:spPr>
        <p:txBody>
          <a:bodyPr wrap="square" lIns="0">
            <a:spAutoFit/>
          </a:bodyPr>
          <a:lstStyle/>
          <a:p>
            <a:r>
              <a:rPr lang="en-US" sz="3600" spc="-51">
                <a:ln w="3175">
                  <a:noFill/>
                </a:ln>
                <a:gradFill>
                  <a:gsLst>
                    <a:gs pos="1250">
                      <a:schemeClr val="tx1"/>
                    </a:gs>
                    <a:gs pos="100000">
                      <a:schemeClr val="tx1"/>
                    </a:gs>
                  </a:gsLst>
                  <a:lin ang="5400000" scaled="0"/>
                </a:gradFill>
                <a:latin typeface="+mj-lt"/>
                <a:cs typeface="Segoe UI" pitchFamily="34" charset="0"/>
              </a:rPr>
              <a:t>Be a force for good – locally and globally</a:t>
            </a:r>
          </a:p>
        </p:txBody>
      </p:sp>
      <p:sp>
        <p:nvSpPr>
          <p:cNvPr id="7" name="Rectangle 6">
            <a:extLst>
              <a:ext uri="{FF2B5EF4-FFF2-40B4-BE49-F238E27FC236}">
                <a16:creationId xmlns:a16="http://schemas.microsoft.com/office/drawing/2014/main" id="{09EA0067-CEEC-43F6-9C80-7694F553DD15}"/>
              </a:ext>
            </a:extLst>
          </p:cNvPr>
          <p:cNvSpPr/>
          <p:nvPr/>
        </p:nvSpPr>
        <p:spPr>
          <a:xfrm>
            <a:off x="594677" y="2969506"/>
            <a:ext cx="4572000" cy="1477328"/>
          </a:xfrm>
          <a:prstGeom prst="rect">
            <a:avLst/>
          </a:prstGeom>
        </p:spPr>
        <p:txBody>
          <a:bodyPr wrap="square" lIns="0">
            <a:spAutoFit/>
          </a:bodyPr>
          <a:lstStyle/>
          <a:p>
            <a:r>
              <a:rPr lang="en-US" sz="1800"/>
              <a:t>Student Ambassadors are a global group of on-campus ambassadors who are eager to help fellow students, lead in their local tech community, and develop technical and career skills for the future.</a:t>
            </a:r>
            <a:endParaRPr lang="en-US" sz="1800">
              <a:gradFill>
                <a:gsLst>
                  <a:gs pos="91000">
                    <a:schemeClr val="tx1"/>
                  </a:gs>
                  <a:gs pos="0">
                    <a:schemeClr val="tx1"/>
                  </a:gs>
                </a:gsLst>
                <a:lin ang="5400000" scaled="0"/>
              </a:gradFill>
              <a:cs typeface="Segoe UI" panose="020B0502040204020203" pitchFamily="34" charset="0"/>
            </a:endParaRPr>
          </a:p>
        </p:txBody>
      </p:sp>
      <p:sp>
        <p:nvSpPr>
          <p:cNvPr id="4" name="Rectangle 3">
            <a:extLst>
              <a:ext uri="{FF2B5EF4-FFF2-40B4-BE49-F238E27FC236}">
                <a16:creationId xmlns:a16="http://schemas.microsoft.com/office/drawing/2014/main" id="{704B5CC7-C6A7-4F7C-AE2A-0C70370E92A3}"/>
              </a:ext>
            </a:extLst>
          </p:cNvPr>
          <p:cNvSpPr/>
          <p:nvPr/>
        </p:nvSpPr>
        <p:spPr>
          <a:xfrm>
            <a:off x="594677" y="5035216"/>
            <a:ext cx="5120640" cy="55278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b="1">
                <a:solidFill>
                  <a:schemeClr val="bg1"/>
                </a:solidFill>
                <a:cs typeface="Segoe UI Light" panose="020B0502040204020203" pitchFamily="34" charset="0"/>
              </a:rPr>
              <a:t>Facebook:</a:t>
            </a:r>
            <a:r>
              <a:rPr lang="en-US" sz="1800">
                <a:solidFill>
                  <a:schemeClr val="bg1"/>
                </a:solidFill>
                <a:cs typeface="Segoe UI Light" panose="020B0502040204020203" pitchFamily="34" charset="0"/>
              </a:rPr>
              <a:t> Spark Tech Thailand – </a:t>
            </a:r>
            <a:r>
              <a:rPr lang="en-US" sz="1800">
                <a:solidFill>
                  <a:schemeClr val="bg1"/>
                </a:solidFill>
                <a:latin typeface="Leelawadee" panose="020B0502040204020203" pitchFamily="34" charset="-34"/>
                <a:cs typeface="Leelawadee" panose="020B0502040204020203" pitchFamily="34" charset="-34"/>
              </a:rPr>
              <a:t>Tech </a:t>
            </a:r>
            <a:r>
              <a:rPr lang="th-TH" sz="1800">
                <a:solidFill>
                  <a:schemeClr val="bg1"/>
                </a:solidFill>
                <a:latin typeface="Leelawadee" panose="020B0502040204020203" pitchFamily="34" charset="-34"/>
                <a:cs typeface="Leelawadee" panose="020B0502040204020203" pitchFamily="34" charset="-34"/>
              </a:rPr>
              <a:t>ใกล้ตัว</a:t>
            </a:r>
            <a:endParaRPr lang="en-US" sz="1800">
              <a:solidFill>
                <a:schemeClr val="bg1"/>
              </a:solidFill>
              <a:latin typeface="Leelawadee" panose="020B0502040204020203" pitchFamily="34" charset="-34"/>
              <a:cs typeface="Leelawadee" panose="020B0502040204020203" pitchFamily="34" charset="-34"/>
            </a:endParaRPr>
          </a:p>
        </p:txBody>
      </p:sp>
      <p:pic>
        <p:nvPicPr>
          <p:cNvPr id="2" name="Picture 1" descr="A picture containing food, drawing, plate&#10;&#10;Description automatically generated">
            <a:extLst>
              <a:ext uri="{FF2B5EF4-FFF2-40B4-BE49-F238E27FC236}">
                <a16:creationId xmlns:a16="http://schemas.microsoft.com/office/drawing/2014/main" id="{EBBF7B62-16C6-4315-B11D-C2D8289386D7}"/>
              </a:ext>
            </a:extLst>
          </p:cNvPr>
          <p:cNvPicPr>
            <a:picLocks noChangeAspect="1"/>
          </p:cNvPicPr>
          <p:nvPr/>
        </p:nvPicPr>
        <p:blipFill>
          <a:blip r:embed="rId2"/>
          <a:stretch>
            <a:fillRect/>
          </a:stretch>
        </p:blipFill>
        <p:spPr>
          <a:xfrm>
            <a:off x="587376" y="595948"/>
            <a:ext cx="2132954" cy="402336"/>
          </a:xfrm>
          <a:prstGeom prst="rect">
            <a:avLst/>
          </a:prstGeom>
        </p:spPr>
      </p:pic>
      <p:pic>
        <p:nvPicPr>
          <p:cNvPr id="14" name="Picture 13" descr="A picture containing object, monitor, clock, blue&#10;&#10;Description automatically generated">
            <a:extLst>
              <a:ext uri="{FF2B5EF4-FFF2-40B4-BE49-F238E27FC236}">
                <a16:creationId xmlns:a16="http://schemas.microsoft.com/office/drawing/2014/main" id="{8F4C2FE4-F454-4CAE-B031-667B91330125}"/>
              </a:ext>
            </a:extLst>
          </p:cNvPr>
          <p:cNvPicPr>
            <a:picLocks noChangeAspect="1"/>
          </p:cNvPicPr>
          <p:nvPr/>
        </p:nvPicPr>
        <p:blipFill>
          <a:blip r:embed="rId3"/>
          <a:stretch>
            <a:fillRect/>
          </a:stretch>
        </p:blipFill>
        <p:spPr>
          <a:xfrm>
            <a:off x="6781007" y="1327767"/>
            <a:ext cx="5032800" cy="4388299"/>
          </a:xfrm>
          <a:prstGeom prst="rect">
            <a:avLst/>
          </a:prstGeom>
        </p:spPr>
      </p:pic>
    </p:spTree>
    <p:extLst>
      <p:ext uri="{BB962C8B-B14F-4D97-AF65-F5344CB8AC3E}">
        <p14:creationId xmlns:p14="http://schemas.microsoft.com/office/powerpoint/2010/main" val="13632739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364" y="3046824"/>
            <a:ext cx="11489271" cy="498598"/>
          </a:xfrm>
        </p:spPr>
        <p:txBody>
          <a:bodyPr/>
          <a:lstStyle/>
          <a:p>
            <a:r>
              <a:rPr lang="en-US" dirty="0"/>
              <a:t>Understand the evolving world of data</a:t>
            </a:r>
          </a:p>
        </p:txBody>
      </p:sp>
    </p:spTree>
    <p:extLst>
      <p:ext uri="{BB962C8B-B14F-4D97-AF65-F5344CB8AC3E}">
        <p14:creationId xmlns:p14="http://schemas.microsoft.com/office/powerpoint/2010/main" val="31877893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p:txBody>
          <a:bodyPr/>
          <a:lstStyle/>
          <a:p>
            <a:r>
              <a:rPr lang="en-US" dirty="0"/>
              <a:t>In this module you will:</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6390" y="1434370"/>
            <a:ext cx="11018520" cy="2412968"/>
          </a:xfrm>
        </p:spPr>
        <p:txBody>
          <a:bodyPr/>
          <a:lstStyle/>
          <a:p>
            <a:pPr marL="457200" indent="-457200">
              <a:buFont typeface="Arial" panose="020B0604020202020204" pitchFamily="34" charset="0"/>
              <a:buChar char="•"/>
            </a:pPr>
            <a:r>
              <a:rPr lang="en-US" dirty="0"/>
              <a:t>Learn which key factors are driving changes in data generation, roles, and technologies.</a:t>
            </a:r>
          </a:p>
          <a:p>
            <a:pPr marL="457200" indent="-457200">
              <a:buFont typeface="Arial" panose="020B0604020202020204" pitchFamily="34" charset="0"/>
              <a:buChar char="•"/>
            </a:pPr>
            <a:r>
              <a:rPr lang="en-US" dirty="0"/>
              <a:t>Compare on-premises data technologies to cloud data technologies.</a:t>
            </a:r>
          </a:p>
          <a:p>
            <a:pPr marL="457200" indent="-457200">
              <a:buFont typeface="Arial" panose="020B0604020202020204" pitchFamily="34" charset="0"/>
              <a:buChar char="•"/>
            </a:pPr>
            <a:r>
              <a:rPr lang="en-US" dirty="0"/>
              <a:t>Outline how the role of the data professional is changing.</a:t>
            </a:r>
          </a:p>
          <a:p>
            <a:pPr marL="457200" indent="-457200">
              <a:buFont typeface="Arial" panose="020B0604020202020204" pitchFamily="34" charset="0"/>
              <a:buChar char="•"/>
            </a:pPr>
            <a:r>
              <a:rPr lang="en-US" dirty="0"/>
              <a:t>Identify use cases that apply these changes.</a:t>
            </a:r>
            <a:endParaRPr lang="en-TH" dirty="0"/>
          </a:p>
        </p:txBody>
      </p:sp>
    </p:spTree>
    <p:extLst>
      <p:ext uri="{BB962C8B-B14F-4D97-AF65-F5344CB8AC3E}">
        <p14:creationId xmlns:p14="http://schemas.microsoft.com/office/powerpoint/2010/main" val="7515941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a:xfrm>
            <a:off x="586740" y="3152001"/>
            <a:ext cx="11018520" cy="553998"/>
          </a:xfrm>
        </p:spPr>
        <p:txBody>
          <a:bodyPr/>
          <a:lstStyle/>
          <a:p>
            <a:pPr algn="ctr"/>
            <a:r>
              <a:rPr lang="en-US" dirty="0"/>
              <a:t>Data abundance</a:t>
            </a:r>
            <a:endParaRPr lang="en-TH" dirty="0"/>
          </a:p>
        </p:txBody>
      </p:sp>
    </p:spTree>
    <p:extLst>
      <p:ext uri="{BB962C8B-B14F-4D97-AF65-F5344CB8AC3E}">
        <p14:creationId xmlns:p14="http://schemas.microsoft.com/office/powerpoint/2010/main" val="17803756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a:xfrm>
            <a:off x="588263" y="457200"/>
            <a:ext cx="11018520" cy="1107996"/>
          </a:xfrm>
        </p:spPr>
        <p:txBody>
          <a:bodyPr/>
          <a:lstStyle/>
          <a:p>
            <a:r>
              <a:rPr lang="en-US" dirty="0"/>
              <a:t>Understand the difference between on-premises and cloud-based servers</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6390" y="1865257"/>
            <a:ext cx="11018520" cy="430887"/>
          </a:xfrm>
        </p:spPr>
        <p:txBody>
          <a:bodyPr/>
          <a:lstStyle/>
          <a:p>
            <a:pPr marL="457200" indent="-457200">
              <a:buFont typeface="Arial" panose="020B0604020202020204" pitchFamily="34" charset="0"/>
              <a:buChar char="•"/>
            </a:pPr>
            <a:endParaRPr lang="en-TH" dirty="0"/>
          </a:p>
        </p:txBody>
      </p:sp>
      <p:pic>
        <p:nvPicPr>
          <p:cNvPr id="1026" name="Picture 2">
            <a:extLst>
              <a:ext uri="{FF2B5EF4-FFF2-40B4-BE49-F238E27FC236}">
                <a16:creationId xmlns:a16="http://schemas.microsoft.com/office/drawing/2014/main" id="{0D8F93A4-5701-49F8-AA7C-FF51556E0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15" y="1673528"/>
            <a:ext cx="11476469" cy="499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4571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785-A227-E144-9114-9DF26CCF176D}"/>
              </a:ext>
            </a:extLst>
          </p:cNvPr>
          <p:cNvSpPr>
            <a:spLocks noGrp="1"/>
          </p:cNvSpPr>
          <p:nvPr>
            <p:ph type="title"/>
          </p:nvPr>
        </p:nvSpPr>
        <p:spPr>
          <a:xfrm>
            <a:off x="588263" y="457200"/>
            <a:ext cx="11018520" cy="1107996"/>
          </a:xfrm>
        </p:spPr>
        <p:txBody>
          <a:bodyPr/>
          <a:lstStyle/>
          <a:p>
            <a:r>
              <a:rPr lang="en-US" dirty="0"/>
              <a:t>Understand the difference between on-premises and cloud-based servers</a:t>
            </a:r>
            <a:endParaRPr lang="en-TH" dirty="0"/>
          </a:p>
        </p:txBody>
      </p:sp>
      <p:sp>
        <p:nvSpPr>
          <p:cNvPr id="4" name="Text Placeholder 3">
            <a:extLst>
              <a:ext uri="{FF2B5EF4-FFF2-40B4-BE49-F238E27FC236}">
                <a16:creationId xmlns:a16="http://schemas.microsoft.com/office/drawing/2014/main" id="{83894492-1309-4A4D-B375-68CACBE7B770}"/>
              </a:ext>
            </a:extLst>
          </p:cNvPr>
          <p:cNvSpPr>
            <a:spLocks noGrp="1"/>
          </p:cNvSpPr>
          <p:nvPr>
            <p:ph type="body" sz="quarter" idx="10"/>
          </p:nvPr>
        </p:nvSpPr>
        <p:spPr>
          <a:xfrm>
            <a:off x="586390" y="1865257"/>
            <a:ext cx="11018520" cy="430887"/>
          </a:xfrm>
        </p:spPr>
        <p:txBody>
          <a:bodyPr/>
          <a:lstStyle/>
          <a:p>
            <a:pPr marL="457200" indent="-457200">
              <a:buFont typeface="Arial" panose="020B0604020202020204" pitchFamily="34" charset="0"/>
              <a:buChar char="•"/>
            </a:pPr>
            <a:endParaRPr lang="en-TH" dirty="0"/>
          </a:p>
        </p:txBody>
      </p:sp>
      <p:pic>
        <p:nvPicPr>
          <p:cNvPr id="2050" name="Picture 2">
            <a:extLst>
              <a:ext uri="{FF2B5EF4-FFF2-40B4-BE49-F238E27FC236}">
                <a16:creationId xmlns:a16="http://schemas.microsoft.com/office/drawing/2014/main" id="{00675385-77E2-45F4-BC40-31FF83BF3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90" y="1824037"/>
            <a:ext cx="11109175" cy="457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580067"/>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B2C98DD3A7D144A1E40497544F2FC8" ma:contentTypeVersion="8" ma:contentTypeDescription="Create a new document." ma:contentTypeScope="" ma:versionID="60bd2a341bd971aa34feee96961cd9f3">
  <xsd:schema xmlns:xsd="http://www.w3.org/2001/XMLSchema" xmlns:xs="http://www.w3.org/2001/XMLSchema" xmlns:p="http://schemas.microsoft.com/office/2006/metadata/properties" xmlns:ns2="c1011aaa-89a8-4458-b88a-f25b8e31013c" targetNamespace="http://schemas.microsoft.com/office/2006/metadata/properties" ma:root="true" ma:fieldsID="aa4293731596d6672faa3264c432f59f" ns2:_="">
    <xsd:import namespace="c1011aaa-89a8-4458-b88a-f25b8e31013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011aaa-89a8-4458-b88a-f25b8e3101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F34C4E-DE8E-487A-A9A3-635E6417A2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011aaa-89a8-4458-b88a-f25b8e3101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c1011aaa-89a8-4458-b88a-f25b8e31013c"/>
    <ds:schemaRef ds:uri="http://purl.org/dc/elements/1.1/"/>
    <ds:schemaRef ds:uri="http://schemas.microsoft.com/office/2006/documentManagement/types"/>
    <ds:schemaRef ds:uri="http://purl.org/dc/term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WHITE TEMPLATE</Template>
  <TotalTime>1082</TotalTime>
  <Words>2931</Words>
  <Application>Microsoft Office PowerPoint</Application>
  <PresentationFormat>Widescreen</PresentationFormat>
  <Paragraphs>267</Paragraphs>
  <Slides>40</Slides>
  <Notes>35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40</vt:i4>
      </vt:variant>
    </vt:vector>
  </HeadingPairs>
  <TitlesOfParts>
    <vt:vector size="55" baseType="lpstr">
      <vt:lpstr>Arial</vt:lpstr>
      <vt:lpstr>Calibri</vt:lpstr>
      <vt:lpstr>Consolas</vt:lpstr>
      <vt:lpstr>inherit</vt:lpstr>
      <vt:lpstr>Leelawadee</vt:lpstr>
      <vt:lpstr>Leelawadee UI</vt:lpstr>
      <vt:lpstr>Segoe UI</vt:lpstr>
      <vt:lpstr>Segoe UI Historic</vt:lpstr>
      <vt:lpstr>Segoe UI Light</vt:lpstr>
      <vt:lpstr>Segoe UI Semibold</vt:lpstr>
      <vt:lpstr>Segoe UI Semilight</vt:lpstr>
      <vt:lpstr>system-ui</vt:lpstr>
      <vt:lpstr>Wingdings</vt:lpstr>
      <vt:lpstr>WHITE TEMPLATE</vt:lpstr>
      <vt:lpstr>SOFT BLACK TEMPLATE</vt:lpstr>
      <vt:lpstr>PowerPoint Presentation</vt:lpstr>
      <vt:lpstr>Narisara Limpisirisant (Fai)</vt:lpstr>
      <vt:lpstr>Microsoft Azure for the Data Engineer</vt:lpstr>
      <vt:lpstr>Agenda</vt:lpstr>
      <vt:lpstr>Understand the evolving world of data</vt:lpstr>
      <vt:lpstr>In this module you will:</vt:lpstr>
      <vt:lpstr>Data abundance</vt:lpstr>
      <vt:lpstr>Understand the difference between on-premises and cloud-based servers</vt:lpstr>
      <vt:lpstr>Understand the difference between on-premises and cloud-based servers</vt:lpstr>
      <vt:lpstr>Understand job responsibilities</vt:lpstr>
      <vt:lpstr>Use cases for the cloud</vt:lpstr>
      <vt:lpstr>Survey the services on the Azure Data platform</vt:lpstr>
      <vt:lpstr>In this module you will:</vt:lpstr>
      <vt:lpstr>Explore data types</vt:lpstr>
      <vt:lpstr>Understand data storage in Azure Storage</vt:lpstr>
      <vt:lpstr>Understand data storage in Azure Data Lake Storage</vt:lpstr>
      <vt:lpstr>Understand Azure Cosmos DB</vt:lpstr>
      <vt:lpstr>Understand Azure SQL Database</vt:lpstr>
      <vt:lpstr>Understand Azure Synapse Analytics</vt:lpstr>
      <vt:lpstr>Understand Azure Stream Analytics</vt:lpstr>
      <vt:lpstr>Understand Azure HDInsight</vt:lpstr>
      <vt:lpstr>Understand other Azure data services</vt:lpstr>
      <vt:lpstr>Identify the tasks of a data engineer in  a cloud-hosted architecture</vt:lpstr>
      <vt:lpstr>In this module you will:</vt:lpstr>
      <vt:lpstr>Identify job roles</vt:lpstr>
      <vt:lpstr>Identify data engineering processes</vt:lpstr>
      <vt:lpstr>Analyze a data engineer's tasks</vt:lpstr>
      <vt:lpstr>Thank you.</vt:lpstr>
      <vt:lpstr>Resources</vt:lpstr>
      <vt:lpstr>Microsoft Learn</vt:lpstr>
      <vt:lpstr>Microsoft Virtual Training Days</vt:lpstr>
      <vt:lpstr>Join our community</vt:lpstr>
      <vt:lpstr>Microsoft.Source newsletter</vt:lpstr>
      <vt:lpstr>Azure APAC Community Portal on Discord</vt:lpstr>
      <vt:lpstr>Azure Community Thailand on Facebook</vt:lpstr>
      <vt:lpstr>Microsoft Developer on YouTube</vt:lpstr>
      <vt:lpstr>Beginner’s Series playlists</vt:lpstr>
      <vt:lpstr>Free resources in one slide</vt:lpstr>
      <vt:lpstr>Event survey</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NARISARA LIMPISIRISANT</cp:lastModifiedBy>
  <cp:revision>8</cp:revision>
  <dcterms:created xsi:type="dcterms:W3CDTF">2019-03-28T18:40:02Z</dcterms:created>
  <dcterms:modified xsi:type="dcterms:W3CDTF">2022-06-24T11:30:21Z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Owner">
    <vt:lpwstr>maryfj@microsoft.com</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ContentTypeId">
    <vt:lpwstr>0x01010085B2C98DD3A7D144A1E40497544F2FC8</vt:lpwstr>
  </property>
</Properties>
</file>